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34F15-9D31-4299-8DC8-3D554C0F31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0495D3D-46B0-440D-BD52-1BDDAD3AB2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42ED9B-9384-4F4A-AEB3-B42439C5BEF0}"/>
              </a:ext>
            </a:extLst>
          </p:cNvPr>
          <p:cNvSpPr>
            <a:spLocks noGrp="1"/>
          </p:cNvSpPr>
          <p:nvPr>
            <p:ph type="dt" sz="half" idx="10"/>
          </p:nvPr>
        </p:nvSpPr>
        <p:spPr/>
        <p:txBody>
          <a:bodyPr/>
          <a:lstStyle/>
          <a:p>
            <a:fld id="{BD89E5D0-8899-49A0-AEAD-B56E17C8D1FF}" type="datetimeFigureOut">
              <a:rPr lang="en-US" smtClean="0"/>
              <a:t>24-May-20</a:t>
            </a:fld>
            <a:endParaRPr lang="en-US"/>
          </a:p>
        </p:txBody>
      </p:sp>
      <p:sp>
        <p:nvSpPr>
          <p:cNvPr id="5" name="Footer Placeholder 4">
            <a:extLst>
              <a:ext uri="{FF2B5EF4-FFF2-40B4-BE49-F238E27FC236}">
                <a16:creationId xmlns:a16="http://schemas.microsoft.com/office/drawing/2014/main" id="{5E00E3AE-4A2A-46FE-AD68-C279E151CB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9B9492-C4ED-4E61-8B00-428F9C0B92E1}"/>
              </a:ext>
            </a:extLst>
          </p:cNvPr>
          <p:cNvSpPr>
            <a:spLocks noGrp="1"/>
          </p:cNvSpPr>
          <p:nvPr>
            <p:ph type="sldNum" sz="quarter" idx="12"/>
          </p:nvPr>
        </p:nvSpPr>
        <p:spPr/>
        <p:txBody>
          <a:bodyPr/>
          <a:lstStyle/>
          <a:p>
            <a:fld id="{9809CDD5-0AFF-4407-B219-89D73C275B14}" type="slidenum">
              <a:rPr lang="en-US" smtClean="0"/>
              <a:t>‹#›</a:t>
            </a:fld>
            <a:endParaRPr lang="en-US"/>
          </a:p>
        </p:txBody>
      </p:sp>
    </p:spTree>
    <p:extLst>
      <p:ext uri="{BB962C8B-B14F-4D97-AF65-F5344CB8AC3E}">
        <p14:creationId xmlns:p14="http://schemas.microsoft.com/office/powerpoint/2010/main" val="3911972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DBAB3-5498-4A7B-B1A8-F74FB1FF12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AF5A89-6B0C-45D0-A4C6-2BA2702DC3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D41054-0AB6-45E3-B3F4-4B3D1370E756}"/>
              </a:ext>
            </a:extLst>
          </p:cNvPr>
          <p:cNvSpPr>
            <a:spLocks noGrp="1"/>
          </p:cNvSpPr>
          <p:nvPr>
            <p:ph type="dt" sz="half" idx="10"/>
          </p:nvPr>
        </p:nvSpPr>
        <p:spPr/>
        <p:txBody>
          <a:bodyPr/>
          <a:lstStyle/>
          <a:p>
            <a:fld id="{BD89E5D0-8899-49A0-AEAD-B56E17C8D1FF}" type="datetimeFigureOut">
              <a:rPr lang="en-US" smtClean="0"/>
              <a:t>24-May-20</a:t>
            </a:fld>
            <a:endParaRPr lang="en-US"/>
          </a:p>
        </p:txBody>
      </p:sp>
      <p:sp>
        <p:nvSpPr>
          <p:cNvPr id="5" name="Footer Placeholder 4">
            <a:extLst>
              <a:ext uri="{FF2B5EF4-FFF2-40B4-BE49-F238E27FC236}">
                <a16:creationId xmlns:a16="http://schemas.microsoft.com/office/drawing/2014/main" id="{AB66CC47-D2C9-40A8-A0F7-91835215DA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CB3990-841F-4D1C-B09C-96CA60AE16E0}"/>
              </a:ext>
            </a:extLst>
          </p:cNvPr>
          <p:cNvSpPr>
            <a:spLocks noGrp="1"/>
          </p:cNvSpPr>
          <p:nvPr>
            <p:ph type="sldNum" sz="quarter" idx="12"/>
          </p:nvPr>
        </p:nvSpPr>
        <p:spPr/>
        <p:txBody>
          <a:bodyPr/>
          <a:lstStyle/>
          <a:p>
            <a:fld id="{9809CDD5-0AFF-4407-B219-89D73C275B14}" type="slidenum">
              <a:rPr lang="en-US" smtClean="0"/>
              <a:t>‹#›</a:t>
            </a:fld>
            <a:endParaRPr lang="en-US"/>
          </a:p>
        </p:txBody>
      </p:sp>
    </p:spTree>
    <p:extLst>
      <p:ext uri="{BB962C8B-B14F-4D97-AF65-F5344CB8AC3E}">
        <p14:creationId xmlns:p14="http://schemas.microsoft.com/office/powerpoint/2010/main" val="1055343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88BE9F-C054-4CC9-ABFB-AD55DC0CD9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2CDDD83-3AFD-4122-A10A-5EB5D4254A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693A33-BFA4-4ECF-9635-01AC43FA8A55}"/>
              </a:ext>
            </a:extLst>
          </p:cNvPr>
          <p:cNvSpPr>
            <a:spLocks noGrp="1"/>
          </p:cNvSpPr>
          <p:nvPr>
            <p:ph type="dt" sz="half" idx="10"/>
          </p:nvPr>
        </p:nvSpPr>
        <p:spPr/>
        <p:txBody>
          <a:bodyPr/>
          <a:lstStyle/>
          <a:p>
            <a:fld id="{BD89E5D0-8899-49A0-AEAD-B56E17C8D1FF}" type="datetimeFigureOut">
              <a:rPr lang="en-US" smtClean="0"/>
              <a:t>24-May-20</a:t>
            </a:fld>
            <a:endParaRPr lang="en-US"/>
          </a:p>
        </p:txBody>
      </p:sp>
      <p:sp>
        <p:nvSpPr>
          <p:cNvPr id="5" name="Footer Placeholder 4">
            <a:extLst>
              <a:ext uri="{FF2B5EF4-FFF2-40B4-BE49-F238E27FC236}">
                <a16:creationId xmlns:a16="http://schemas.microsoft.com/office/drawing/2014/main" id="{8B1C5E09-E859-4382-97DC-475B1C1F46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681D41-F176-4992-A3A4-3A9B8A5DC8BA}"/>
              </a:ext>
            </a:extLst>
          </p:cNvPr>
          <p:cNvSpPr>
            <a:spLocks noGrp="1"/>
          </p:cNvSpPr>
          <p:nvPr>
            <p:ph type="sldNum" sz="quarter" idx="12"/>
          </p:nvPr>
        </p:nvSpPr>
        <p:spPr/>
        <p:txBody>
          <a:bodyPr/>
          <a:lstStyle/>
          <a:p>
            <a:fld id="{9809CDD5-0AFF-4407-B219-89D73C275B14}" type="slidenum">
              <a:rPr lang="en-US" smtClean="0"/>
              <a:t>‹#›</a:t>
            </a:fld>
            <a:endParaRPr lang="en-US"/>
          </a:p>
        </p:txBody>
      </p:sp>
    </p:spTree>
    <p:extLst>
      <p:ext uri="{BB962C8B-B14F-4D97-AF65-F5344CB8AC3E}">
        <p14:creationId xmlns:p14="http://schemas.microsoft.com/office/powerpoint/2010/main" val="1057416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5713D-3B0B-4C05-9C5D-A6DEE993B0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184E49-AF12-4691-8843-3C70ABB2B5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B005D4-7020-429B-85CF-F63C4C591D72}"/>
              </a:ext>
            </a:extLst>
          </p:cNvPr>
          <p:cNvSpPr>
            <a:spLocks noGrp="1"/>
          </p:cNvSpPr>
          <p:nvPr>
            <p:ph type="dt" sz="half" idx="10"/>
          </p:nvPr>
        </p:nvSpPr>
        <p:spPr/>
        <p:txBody>
          <a:bodyPr/>
          <a:lstStyle/>
          <a:p>
            <a:fld id="{BD89E5D0-8899-49A0-AEAD-B56E17C8D1FF}" type="datetimeFigureOut">
              <a:rPr lang="en-US" smtClean="0"/>
              <a:t>24-May-20</a:t>
            </a:fld>
            <a:endParaRPr lang="en-US"/>
          </a:p>
        </p:txBody>
      </p:sp>
      <p:sp>
        <p:nvSpPr>
          <p:cNvPr id="5" name="Footer Placeholder 4">
            <a:extLst>
              <a:ext uri="{FF2B5EF4-FFF2-40B4-BE49-F238E27FC236}">
                <a16:creationId xmlns:a16="http://schemas.microsoft.com/office/drawing/2014/main" id="{A7C89D02-E4C3-44B9-B521-D5811865D5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225F5-2965-4019-B2D3-36533C2567BE}"/>
              </a:ext>
            </a:extLst>
          </p:cNvPr>
          <p:cNvSpPr>
            <a:spLocks noGrp="1"/>
          </p:cNvSpPr>
          <p:nvPr>
            <p:ph type="sldNum" sz="quarter" idx="12"/>
          </p:nvPr>
        </p:nvSpPr>
        <p:spPr/>
        <p:txBody>
          <a:bodyPr/>
          <a:lstStyle/>
          <a:p>
            <a:fld id="{9809CDD5-0AFF-4407-B219-89D73C275B14}" type="slidenum">
              <a:rPr lang="en-US" smtClean="0"/>
              <a:t>‹#›</a:t>
            </a:fld>
            <a:endParaRPr lang="en-US"/>
          </a:p>
        </p:txBody>
      </p:sp>
    </p:spTree>
    <p:extLst>
      <p:ext uri="{BB962C8B-B14F-4D97-AF65-F5344CB8AC3E}">
        <p14:creationId xmlns:p14="http://schemas.microsoft.com/office/powerpoint/2010/main" val="1016322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36E57-891A-4B75-A31D-CFC180714B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0BB7A8-43A9-495D-93BC-228963C870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48803DB-7E70-4AEE-9D8C-D2AAB7AAF3E3}"/>
              </a:ext>
            </a:extLst>
          </p:cNvPr>
          <p:cNvSpPr>
            <a:spLocks noGrp="1"/>
          </p:cNvSpPr>
          <p:nvPr>
            <p:ph type="dt" sz="half" idx="10"/>
          </p:nvPr>
        </p:nvSpPr>
        <p:spPr/>
        <p:txBody>
          <a:bodyPr/>
          <a:lstStyle/>
          <a:p>
            <a:fld id="{BD89E5D0-8899-49A0-AEAD-B56E17C8D1FF}" type="datetimeFigureOut">
              <a:rPr lang="en-US" smtClean="0"/>
              <a:t>24-May-20</a:t>
            </a:fld>
            <a:endParaRPr lang="en-US"/>
          </a:p>
        </p:txBody>
      </p:sp>
      <p:sp>
        <p:nvSpPr>
          <p:cNvPr id="5" name="Footer Placeholder 4">
            <a:extLst>
              <a:ext uri="{FF2B5EF4-FFF2-40B4-BE49-F238E27FC236}">
                <a16:creationId xmlns:a16="http://schemas.microsoft.com/office/drawing/2014/main" id="{C48FD520-0D61-4580-9CCB-5C3F06B787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7E3CF3-7D12-46D5-9F94-15668B10C467}"/>
              </a:ext>
            </a:extLst>
          </p:cNvPr>
          <p:cNvSpPr>
            <a:spLocks noGrp="1"/>
          </p:cNvSpPr>
          <p:nvPr>
            <p:ph type="sldNum" sz="quarter" idx="12"/>
          </p:nvPr>
        </p:nvSpPr>
        <p:spPr/>
        <p:txBody>
          <a:bodyPr/>
          <a:lstStyle/>
          <a:p>
            <a:fld id="{9809CDD5-0AFF-4407-B219-89D73C275B14}" type="slidenum">
              <a:rPr lang="en-US" smtClean="0"/>
              <a:t>‹#›</a:t>
            </a:fld>
            <a:endParaRPr lang="en-US"/>
          </a:p>
        </p:txBody>
      </p:sp>
    </p:spTree>
    <p:extLst>
      <p:ext uri="{BB962C8B-B14F-4D97-AF65-F5344CB8AC3E}">
        <p14:creationId xmlns:p14="http://schemas.microsoft.com/office/powerpoint/2010/main" val="394951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97B45-76CA-45FE-9AD7-3AB2C9389E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2DF11C-4943-4A25-958F-D25C8D3438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9B4510-1D9A-4DF8-9C55-3439F22A04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409B77-618E-440B-9C18-E6A889024FED}"/>
              </a:ext>
            </a:extLst>
          </p:cNvPr>
          <p:cNvSpPr>
            <a:spLocks noGrp="1"/>
          </p:cNvSpPr>
          <p:nvPr>
            <p:ph type="dt" sz="half" idx="10"/>
          </p:nvPr>
        </p:nvSpPr>
        <p:spPr/>
        <p:txBody>
          <a:bodyPr/>
          <a:lstStyle/>
          <a:p>
            <a:fld id="{BD89E5D0-8899-49A0-AEAD-B56E17C8D1FF}" type="datetimeFigureOut">
              <a:rPr lang="en-US" smtClean="0"/>
              <a:t>24-May-20</a:t>
            </a:fld>
            <a:endParaRPr lang="en-US"/>
          </a:p>
        </p:txBody>
      </p:sp>
      <p:sp>
        <p:nvSpPr>
          <p:cNvPr id="6" name="Footer Placeholder 5">
            <a:extLst>
              <a:ext uri="{FF2B5EF4-FFF2-40B4-BE49-F238E27FC236}">
                <a16:creationId xmlns:a16="http://schemas.microsoft.com/office/drawing/2014/main" id="{601F73B1-B37B-4908-8D36-84643DFE8E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40DEBE-F97D-42CD-87B7-918EC9680D7C}"/>
              </a:ext>
            </a:extLst>
          </p:cNvPr>
          <p:cNvSpPr>
            <a:spLocks noGrp="1"/>
          </p:cNvSpPr>
          <p:nvPr>
            <p:ph type="sldNum" sz="quarter" idx="12"/>
          </p:nvPr>
        </p:nvSpPr>
        <p:spPr/>
        <p:txBody>
          <a:bodyPr/>
          <a:lstStyle/>
          <a:p>
            <a:fld id="{9809CDD5-0AFF-4407-B219-89D73C275B14}" type="slidenum">
              <a:rPr lang="en-US" smtClean="0"/>
              <a:t>‹#›</a:t>
            </a:fld>
            <a:endParaRPr lang="en-US"/>
          </a:p>
        </p:txBody>
      </p:sp>
    </p:spTree>
    <p:extLst>
      <p:ext uri="{BB962C8B-B14F-4D97-AF65-F5344CB8AC3E}">
        <p14:creationId xmlns:p14="http://schemas.microsoft.com/office/powerpoint/2010/main" val="1585388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DEEEE-6147-4302-AD27-7EAB7A5BF4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6A1DD8-A3BC-4A81-A30A-93AA4344C1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DBF8D3-8775-4B71-8C9E-BB16827B27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ED5375-E82C-4071-9985-E21B665439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EAB7E0-27BA-4EEC-AF66-94FD07652C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0332835-AFFA-447E-9E17-1BF9181CB65D}"/>
              </a:ext>
            </a:extLst>
          </p:cNvPr>
          <p:cNvSpPr>
            <a:spLocks noGrp="1"/>
          </p:cNvSpPr>
          <p:nvPr>
            <p:ph type="dt" sz="half" idx="10"/>
          </p:nvPr>
        </p:nvSpPr>
        <p:spPr/>
        <p:txBody>
          <a:bodyPr/>
          <a:lstStyle/>
          <a:p>
            <a:fld id="{BD89E5D0-8899-49A0-AEAD-B56E17C8D1FF}" type="datetimeFigureOut">
              <a:rPr lang="en-US" smtClean="0"/>
              <a:t>24-May-20</a:t>
            </a:fld>
            <a:endParaRPr lang="en-US"/>
          </a:p>
        </p:txBody>
      </p:sp>
      <p:sp>
        <p:nvSpPr>
          <p:cNvPr id="8" name="Footer Placeholder 7">
            <a:extLst>
              <a:ext uri="{FF2B5EF4-FFF2-40B4-BE49-F238E27FC236}">
                <a16:creationId xmlns:a16="http://schemas.microsoft.com/office/drawing/2014/main" id="{475C365C-9350-4240-8E4C-1A5256BC46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3BFA215-9D05-4B56-804F-DA81706651A1}"/>
              </a:ext>
            </a:extLst>
          </p:cNvPr>
          <p:cNvSpPr>
            <a:spLocks noGrp="1"/>
          </p:cNvSpPr>
          <p:nvPr>
            <p:ph type="sldNum" sz="quarter" idx="12"/>
          </p:nvPr>
        </p:nvSpPr>
        <p:spPr/>
        <p:txBody>
          <a:bodyPr/>
          <a:lstStyle/>
          <a:p>
            <a:fld id="{9809CDD5-0AFF-4407-B219-89D73C275B14}" type="slidenum">
              <a:rPr lang="en-US" smtClean="0"/>
              <a:t>‹#›</a:t>
            </a:fld>
            <a:endParaRPr lang="en-US"/>
          </a:p>
        </p:txBody>
      </p:sp>
    </p:spTree>
    <p:extLst>
      <p:ext uri="{BB962C8B-B14F-4D97-AF65-F5344CB8AC3E}">
        <p14:creationId xmlns:p14="http://schemas.microsoft.com/office/powerpoint/2010/main" val="3106575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CF03D-B0B8-4379-838C-5B6C8F69B0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E4CAAC-AE8E-4C51-B301-01CDBA549DE5}"/>
              </a:ext>
            </a:extLst>
          </p:cNvPr>
          <p:cNvSpPr>
            <a:spLocks noGrp="1"/>
          </p:cNvSpPr>
          <p:nvPr>
            <p:ph type="dt" sz="half" idx="10"/>
          </p:nvPr>
        </p:nvSpPr>
        <p:spPr/>
        <p:txBody>
          <a:bodyPr/>
          <a:lstStyle/>
          <a:p>
            <a:fld id="{BD89E5D0-8899-49A0-AEAD-B56E17C8D1FF}" type="datetimeFigureOut">
              <a:rPr lang="en-US" smtClean="0"/>
              <a:t>24-May-20</a:t>
            </a:fld>
            <a:endParaRPr lang="en-US"/>
          </a:p>
        </p:txBody>
      </p:sp>
      <p:sp>
        <p:nvSpPr>
          <p:cNvPr id="4" name="Footer Placeholder 3">
            <a:extLst>
              <a:ext uri="{FF2B5EF4-FFF2-40B4-BE49-F238E27FC236}">
                <a16:creationId xmlns:a16="http://schemas.microsoft.com/office/drawing/2014/main" id="{B124CAB8-138B-4940-8E13-710E45FECE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0C902F-45E2-41B6-811C-1ABEA38FF999}"/>
              </a:ext>
            </a:extLst>
          </p:cNvPr>
          <p:cNvSpPr>
            <a:spLocks noGrp="1"/>
          </p:cNvSpPr>
          <p:nvPr>
            <p:ph type="sldNum" sz="quarter" idx="12"/>
          </p:nvPr>
        </p:nvSpPr>
        <p:spPr/>
        <p:txBody>
          <a:bodyPr/>
          <a:lstStyle/>
          <a:p>
            <a:fld id="{9809CDD5-0AFF-4407-B219-89D73C275B14}" type="slidenum">
              <a:rPr lang="en-US" smtClean="0"/>
              <a:t>‹#›</a:t>
            </a:fld>
            <a:endParaRPr lang="en-US"/>
          </a:p>
        </p:txBody>
      </p:sp>
    </p:spTree>
    <p:extLst>
      <p:ext uri="{BB962C8B-B14F-4D97-AF65-F5344CB8AC3E}">
        <p14:creationId xmlns:p14="http://schemas.microsoft.com/office/powerpoint/2010/main" val="142175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49BC9C-10A0-44ED-8559-C68EFC72F79C}"/>
              </a:ext>
            </a:extLst>
          </p:cNvPr>
          <p:cNvSpPr>
            <a:spLocks noGrp="1"/>
          </p:cNvSpPr>
          <p:nvPr>
            <p:ph type="dt" sz="half" idx="10"/>
          </p:nvPr>
        </p:nvSpPr>
        <p:spPr/>
        <p:txBody>
          <a:bodyPr/>
          <a:lstStyle/>
          <a:p>
            <a:fld id="{BD89E5D0-8899-49A0-AEAD-B56E17C8D1FF}" type="datetimeFigureOut">
              <a:rPr lang="en-US" smtClean="0"/>
              <a:t>24-May-20</a:t>
            </a:fld>
            <a:endParaRPr lang="en-US"/>
          </a:p>
        </p:txBody>
      </p:sp>
      <p:sp>
        <p:nvSpPr>
          <p:cNvPr id="3" name="Footer Placeholder 2">
            <a:extLst>
              <a:ext uri="{FF2B5EF4-FFF2-40B4-BE49-F238E27FC236}">
                <a16:creationId xmlns:a16="http://schemas.microsoft.com/office/drawing/2014/main" id="{D16F1012-D5C4-49D7-AADC-8EBA7F7734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BEEE4F-DB0C-4396-BDE8-50F4C6C42CE4}"/>
              </a:ext>
            </a:extLst>
          </p:cNvPr>
          <p:cNvSpPr>
            <a:spLocks noGrp="1"/>
          </p:cNvSpPr>
          <p:nvPr>
            <p:ph type="sldNum" sz="quarter" idx="12"/>
          </p:nvPr>
        </p:nvSpPr>
        <p:spPr/>
        <p:txBody>
          <a:bodyPr/>
          <a:lstStyle/>
          <a:p>
            <a:fld id="{9809CDD5-0AFF-4407-B219-89D73C275B14}" type="slidenum">
              <a:rPr lang="en-US" smtClean="0"/>
              <a:t>‹#›</a:t>
            </a:fld>
            <a:endParaRPr lang="en-US"/>
          </a:p>
        </p:txBody>
      </p:sp>
    </p:spTree>
    <p:extLst>
      <p:ext uri="{BB962C8B-B14F-4D97-AF65-F5344CB8AC3E}">
        <p14:creationId xmlns:p14="http://schemas.microsoft.com/office/powerpoint/2010/main" val="2895495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9909F-F022-4EB7-920A-E857B56BE9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C097F73-4148-4AB9-BF23-D445231EC7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B299FA-8455-4888-806F-60B89A0D1A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B08D5C-AA9F-43DF-AB36-A78BDDDCF2FE}"/>
              </a:ext>
            </a:extLst>
          </p:cNvPr>
          <p:cNvSpPr>
            <a:spLocks noGrp="1"/>
          </p:cNvSpPr>
          <p:nvPr>
            <p:ph type="dt" sz="half" idx="10"/>
          </p:nvPr>
        </p:nvSpPr>
        <p:spPr/>
        <p:txBody>
          <a:bodyPr/>
          <a:lstStyle/>
          <a:p>
            <a:fld id="{BD89E5D0-8899-49A0-AEAD-B56E17C8D1FF}" type="datetimeFigureOut">
              <a:rPr lang="en-US" smtClean="0"/>
              <a:t>24-May-20</a:t>
            </a:fld>
            <a:endParaRPr lang="en-US"/>
          </a:p>
        </p:txBody>
      </p:sp>
      <p:sp>
        <p:nvSpPr>
          <p:cNvPr id="6" name="Footer Placeholder 5">
            <a:extLst>
              <a:ext uri="{FF2B5EF4-FFF2-40B4-BE49-F238E27FC236}">
                <a16:creationId xmlns:a16="http://schemas.microsoft.com/office/drawing/2014/main" id="{EF775F85-B3A7-42EC-9D71-5593219784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05FF42-46C2-4BBB-8DAF-655853F1DD04}"/>
              </a:ext>
            </a:extLst>
          </p:cNvPr>
          <p:cNvSpPr>
            <a:spLocks noGrp="1"/>
          </p:cNvSpPr>
          <p:nvPr>
            <p:ph type="sldNum" sz="quarter" idx="12"/>
          </p:nvPr>
        </p:nvSpPr>
        <p:spPr/>
        <p:txBody>
          <a:bodyPr/>
          <a:lstStyle/>
          <a:p>
            <a:fld id="{9809CDD5-0AFF-4407-B219-89D73C275B14}" type="slidenum">
              <a:rPr lang="en-US" smtClean="0"/>
              <a:t>‹#›</a:t>
            </a:fld>
            <a:endParaRPr lang="en-US"/>
          </a:p>
        </p:txBody>
      </p:sp>
    </p:spTree>
    <p:extLst>
      <p:ext uri="{BB962C8B-B14F-4D97-AF65-F5344CB8AC3E}">
        <p14:creationId xmlns:p14="http://schemas.microsoft.com/office/powerpoint/2010/main" val="1121650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97D79-D1E8-44C5-80F3-BB2A1815C5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701D59C-8CD5-4AC5-AC37-30107CB27E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F06B8D7-B716-484C-8E4D-E5EFBC4FAD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025703-8B6B-49F2-8C81-E89C0CFC862B}"/>
              </a:ext>
            </a:extLst>
          </p:cNvPr>
          <p:cNvSpPr>
            <a:spLocks noGrp="1"/>
          </p:cNvSpPr>
          <p:nvPr>
            <p:ph type="dt" sz="half" idx="10"/>
          </p:nvPr>
        </p:nvSpPr>
        <p:spPr/>
        <p:txBody>
          <a:bodyPr/>
          <a:lstStyle/>
          <a:p>
            <a:fld id="{BD89E5D0-8899-49A0-AEAD-B56E17C8D1FF}" type="datetimeFigureOut">
              <a:rPr lang="en-US" smtClean="0"/>
              <a:t>24-May-20</a:t>
            </a:fld>
            <a:endParaRPr lang="en-US"/>
          </a:p>
        </p:txBody>
      </p:sp>
      <p:sp>
        <p:nvSpPr>
          <p:cNvPr id="6" name="Footer Placeholder 5">
            <a:extLst>
              <a:ext uri="{FF2B5EF4-FFF2-40B4-BE49-F238E27FC236}">
                <a16:creationId xmlns:a16="http://schemas.microsoft.com/office/drawing/2014/main" id="{EE9BFAB1-C6EB-498A-8113-9BAFB19BBA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EADB1A-387D-45B3-B005-437ED218DF64}"/>
              </a:ext>
            </a:extLst>
          </p:cNvPr>
          <p:cNvSpPr>
            <a:spLocks noGrp="1"/>
          </p:cNvSpPr>
          <p:nvPr>
            <p:ph type="sldNum" sz="quarter" idx="12"/>
          </p:nvPr>
        </p:nvSpPr>
        <p:spPr/>
        <p:txBody>
          <a:bodyPr/>
          <a:lstStyle/>
          <a:p>
            <a:fld id="{9809CDD5-0AFF-4407-B219-89D73C275B14}" type="slidenum">
              <a:rPr lang="en-US" smtClean="0"/>
              <a:t>‹#›</a:t>
            </a:fld>
            <a:endParaRPr lang="en-US"/>
          </a:p>
        </p:txBody>
      </p:sp>
    </p:spTree>
    <p:extLst>
      <p:ext uri="{BB962C8B-B14F-4D97-AF65-F5344CB8AC3E}">
        <p14:creationId xmlns:p14="http://schemas.microsoft.com/office/powerpoint/2010/main" val="1983447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8DBFC-F49E-43F4-B94D-1B5EF4CCE4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6C13B2-8139-44A3-BA38-12A528CD4B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CD543A-6B46-4127-A9A9-67758CD4A8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89E5D0-8899-49A0-AEAD-B56E17C8D1FF}" type="datetimeFigureOut">
              <a:rPr lang="en-US" smtClean="0"/>
              <a:t>24-May-20</a:t>
            </a:fld>
            <a:endParaRPr lang="en-US"/>
          </a:p>
        </p:txBody>
      </p:sp>
      <p:sp>
        <p:nvSpPr>
          <p:cNvPr id="5" name="Footer Placeholder 4">
            <a:extLst>
              <a:ext uri="{FF2B5EF4-FFF2-40B4-BE49-F238E27FC236}">
                <a16:creationId xmlns:a16="http://schemas.microsoft.com/office/drawing/2014/main" id="{5FDF8BD7-356E-43DF-9C3A-4A3CEE1C22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23AEC4-2C4B-4A23-ACDD-7334F63735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09CDD5-0AFF-4407-B219-89D73C275B14}" type="slidenum">
              <a:rPr lang="en-US" smtClean="0"/>
              <a:t>‹#›</a:t>
            </a:fld>
            <a:endParaRPr lang="en-US"/>
          </a:p>
        </p:txBody>
      </p:sp>
    </p:spTree>
    <p:extLst>
      <p:ext uri="{BB962C8B-B14F-4D97-AF65-F5344CB8AC3E}">
        <p14:creationId xmlns:p14="http://schemas.microsoft.com/office/powerpoint/2010/main" val="1548140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277A815-A16C-41B0-97C5-BDA21F5F26F7}"/>
              </a:ext>
            </a:extLst>
          </p:cNvPr>
          <p:cNvSpPr/>
          <p:nvPr/>
        </p:nvSpPr>
        <p:spPr>
          <a:xfrm>
            <a:off x="601973" y="4573426"/>
            <a:ext cx="3429000" cy="1107996"/>
          </a:xfrm>
          <a:prstGeom prst="rect">
            <a:avLst/>
          </a:prstGeom>
        </p:spPr>
        <p:txBody>
          <a:bodyPr>
            <a:spAutoFit/>
          </a:bodyPr>
          <a:lstStyle/>
          <a:p>
            <a:pPr algn="ctr"/>
            <a:r>
              <a:rPr lang="en-US" sz="825" dirty="0">
                <a:solidFill>
                  <a:srgbClr val="808080"/>
                </a:solidFill>
                <a:latin typeface="Helvetica" pitchFamily="2" charset="0"/>
                <a:ea typeface="Times New Roman" panose="02020603050405020304" pitchFamily="18" charset="0"/>
                <a:cs typeface="Times New Roman" panose="02020603050405020304" pitchFamily="18" charset="0"/>
              </a:rPr>
              <a:t>Final product batch means that the device is made (or assembled) from the components (such as wires, electrical boards, and metal components). </a:t>
            </a:r>
          </a:p>
          <a:p>
            <a:pPr algn="ctr"/>
            <a:r>
              <a:rPr lang="en-US" sz="825" dirty="0">
                <a:solidFill>
                  <a:srgbClr val="808080"/>
                </a:solidFill>
                <a:latin typeface="Helvetica" pitchFamily="2" charset="0"/>
                <a:ea typeface="Times New Roman" panose="02020603050405020304" pitchFamily="18" charset="0"/>
                <a:cs typeface="Times New Roman" panose="02020603050405020304" pitchFamily="18" charset="0"/>
              </a:rPr>
              <a:t>Manufacturing is generally not accomplished using a real batch process since the product obtained through mixing different components and given that for metal and plastic components, each component should have its own production batch for GMP production tracking compliance</a:t>
            </a:r>
            <a:endParaRPr lang="en-US" sz="825" dirty="0"/>
          </a:p>
        </p:txBody>
      </p:sp>
      <p:sp>
        <p:nvSpPr>
          <p:cNvPr id="5" name="Rectangle 4">
            <a:extLst>
              <a:ext uri="{FF2B5EF4-FFF2-40B4-BE49-F238E27FC236}">
                <a16:creationId xmlns:a16="http://schemas.microsoft.com/office/drawing/2014/main" id="{C8972F83-9C03-48B7-B91B-653F6EA11A65}"/>
              </a:ext>
            </a:extLst>
          </p:cNvPr>
          <p:cNvSpPr/>
          <p:nvPr/>
        </p:nvSpPr>
        <p:spPr>
          <a:xfrm>
            <a:off x="7144823" y="4800652"/>
            <a:ext cx="3429000" cy="600164"/>
          </a:xfrm>
          <a:prstGeom prst="rect">
            <a:avLst/>
          </a:prstGeom>
        </p:spPr>
        <p:txBody>
          <a:bodyPr>
            <a:spAutoFit/>
          </a:bodyPr>
          <a:lstStyle/>
          <a:p>
            <a:pPr algn="ctr"/>
            <a:r>
              <a:rPr lang="en-US" sz="825" dirty="0">
                <a:solidFill>
                  <a:srgbClr val="808080"/>
                </a:solidFill>
                <a:latin typeface="Helvetica" pitchFamily="2" charset="0"/>
                <a:cs typeface="Times New Roman" panose="02020603050405020304" pitchFamily="18" charset="0"/>
              </a:rPr>
              <a:t>Finished product batch production means once the drug is made from the raw materials (such as API and excipients). Manufacturing is generally accomplished using a real batch process and often consists of a series of unit operations.</a:t>
            </a:r>
          </a:p>
        </p:txBody>
      </p:sp>
      <p:sp>
        <p:nvSpPr>
          <p:cNvPr id="6" name="Rectangle 5">
            <a:extLst>
              <a:ext uri="{FF2B5EF4-FFF2-40B4-BE49-F238E27FC236}">
                <a16:creationId xmlns:a16="http://schemas.microsoft.com/office/drawing/2014/main" id="{C049A0E1-8491-4215-BBA3-3B69EBD30686}"/>
              </a:ext>
            </a:extLst>
          </p:cNvPr>
          <p:cNvSpPr/>
          <p:nvPr/>
        </p:nvSpPr>
        <p:spPr>
          <a:xfrm>
            <a:off x="601973" y="5776262"/>
            <a:ext cx="3429000" cy="600164"/>
          </a:xfrm>
          <a:prstGeom prst="rect">
            <a:avLst/>
          </a:prstGeom>
        </p:spPr>
        <p:txBody>
          <a:bodyPr wrap="square">
            <a:spAutoFit/>
          </a:bodyPr>
          <a:lstStyle/>
          <a:p>
            <a:pPr algn="ctr"/>
            <a:r>
              <a:rPr lang="en-US" sz="825" dirty="0">
                <a:solidFill>
                  <a:srgbClr val="808080"/>
                </a:solidFill>
                <a:latin typeface="Helvetica" pitchFamily="2" charset="0"/>
                <a:cs typeface="Times New Roman" panose="02020603050405020304" pitchFamily="18" charset="0"/>
              </a:rPr>
              <a:t>PV includes component level and a finished product level in a sequence that simulates the production practice. The wide array of designs and intended uses makes it difficult to recommend exactly what validation approach and strategy should be used.</a:t>
            </a:r>
          </a:p>
        </p:txBody>
      </p:sp>
      <p:sp>
        <p:nvSpPr>
          <p:cNvPr id="7" name="Rectangle 6">
            <a:extLst>
              <a:ext uri="{FF2B5EF4-FFF2-40B4-BE49-F238E27FC236}">
                <a16:creationId xmlns:a16="http://schemas.microsoft.com/office/drawing/2014/main" id="{6232A032-DBC3-407E-A086-37C928CABBF8}"/>
              </a:ext>
            </a:extLst>
          </p:cNvPr>
          <p:cNvSpPr/>
          <p:nvPr/>
        </p:nvSpPr>
        <p:spPr>
          <a:xfrm>
            <a:off x="7144823" y="5782346"/>
            <a:ext cx="3429000" cy="600164"/>
          </a:xfrm>
          <a:prstGeom prst="rect">
            <a:avLst/>
          </a:prstGeom>
        </p:spPr>
        <p:txBody>
          <a:bodyPr wrap="square">
            <a:spAutoFit/>
          </a:bodyPr>
          <a:lstStyle/>
          <a:p>
            <a:pPr algn="ctr"/>
            <a:r>
              <a:rPr lang="en-US" sz="825" dirty="0">
                <a:solidFill>
                  <a:srgbClr val="808080"/>
                </a:solidFill>
                <a:latin typeface="Helvetica" pitchFamily="2" charset="0"/>
                <a:cs typeface="Times New Roman" panose="02020603050405020304" pitchFamily="18" charset="0"/>
              </a:rPr>
              <a:t>PV (that combines the qualified equipment and systems) running batches that cover all the manufacturing operation units across from raw materials to the final product (drug or Active Pharmaceutical Ingredient).</a:t>
            </a:r>
          </a:p>
        </p:txBody>
      </p:sp>
      <p:sp>
        <p:nvSpPr>
          <p:cNvPr id="8" name="Rectangle 7">
            <a:extLst>
              <a:ext uri="{FF2B5EF4-FFF2-40B4-BE49-F238E27FC236}">
                <a16:creationId xmlns:a16="http://schemas.microsoft.com/office/drawing/2014/main" id="{6F8DAE2A-2134-4683-89A2-07E558F33CE5}"/>
              </a:ext>
            </a:extLst>
          </p:cNvPr>
          <p:cNvSpPr/>
          <p:nvPr/>
        </p:nvSpPr>
        <p:spPr>
          <a:xfrm>
            <a:off x="601973" y="4054048"/>
            <a:ext cx="3429000" cy="346249"/>
          </a:xfrm>
          <a:prstGeom prst="rect">
            <a:avLst/>
          </a:prstGeom>
        </p:spPr>
        <p:txBody>
          <a:bodyPr>
            <a:spAutoFit/>
          </a:bodyPr>
          <a:lstStyle/>
          <a:p>
            <a:pPr algn="ctr"/>
            <a:r>
              <a:rPr lang="en-US" sz="825" dirty="0">
                <a:solidFill>
                  <a:srgbClr val="808080"/>
                </a:solidFill>
                <a:latin typeface="Helvetica" pitchFamily="2" charset="0"/>
                <a:cs typeface="Times New Roman" panose="02020603050405020304" pitchFamily="18" charset="0"/>
              </a:rPr>
              <a:t>Very different between companies due to highly varied product types, forms, and processes.</a:t>
            </a:r>
          </a:p>
        </p:txBody>
      </p:sp>
      <p:sp>
        <p:nvSpPr>
          <p:cNvPr id="9" name="Rectangle 8">
            <a:extLst>
              <a:ext uri="{FF2B5EF4-FFF2-40B4-BE49-F238E27FC236}">
                <a16:creationId xmlns:a16="http://schemas.microsoft.com/office/drawing/2014/main" id="{AFA8FE7A-77D3-4676-9BBE-C76F492F5EB2}"/>
              </a:ext>
            </a:extLst>
          </p:cNvPr>
          <p:cNvSpPr/>
          <p:nvPr/>
        </p:nvSpPr>
        <p:spPr>
          <a:xfrm>
            <a:off x="7144824" y="4069632"/>
            <a:ext cx="3429001" cy="346249"/>
          </a:xfrm>
          <a:prstGeom prst="rect">
            <a:avLst/>
          </a:prstGeom>
        </p:spPr>
        <p:txBody>
          <a:bodyPr>
            <a:spAutoFit/>
          </a:bodyPr>
          <a:lstStyle/>
          <a:p>
            <a:pPr algn="ctr"/>
            <a:r>
              <a:rPr lang="en-US" sz="825" dirty="0">
                <a:solidFill>
                  <a:srgbClr val="808080"/>
                </a:solidFill>
                <a:latin typeface="Helvetica" pitchFamily="2" charset="0"/>
                <a:cs typeface="Times New Roman" panose="02020603050405020304" pitchFamily="18" charset="0"/>
              </a:rPr>
              <a:t>The similarity between companies since there are similar design principles and configuration.</a:t>
            </a:r>
          </a:p>
        </p:txBody>
      </p:sp>
      <p:sp>
        <p:nvSpPr>
          <p:cNvPr id="10" name="Rectangle 9">
            <a:extLst>
              <a:ext uri="{FF2B5EF4-FFF2-40B4-BE49-F238E27FC236}">
                <a16:creationId xmlns:a16="http://schemas.microsoft.com/office/drawing/2014/main" id="{65D550E0-D321-4621-9659-3FE2A92389F1}"/>
              </a:ext>
            </a:extLst>
          </p:cNvPr>
          <p:cNvSpPr/>
          <p:nvPr/>
        </p:nvSpPr>
        <p:spPr>
          <a:xfrm>
            <a:off x="601973" y="3036444"/>
            <a:ext cx="3429000" cy="473206"/>
          </a:xfrm>
          <a:prstGeom prst="rect">
            <a:avLst/>
          </a:prstGeom>
        </p:spPr>
        <p:txBody>
          <a:bodyPr>
            <a:spAutoFit/>
          </a:bodyPr>
          <a:lstStyle/>
          <a:p>
            <a:pPr algn="ctr"/>
            <a:r>
              <a:rPr lang="en-US" sz="825" dirty="0">
                <a:solidFill>
                  <a:srgbClr val="808080"/>
                </a:solidFill>
                <a:latin typeface="Helvetica" pitchFamily="2" charset="0"/>
                <a:cs typeface="Times New Roman" panose="02020603050405020304" pitchFamily="18" charset="0"/>
              </a:rPr>
              <a:t>The Process is generally mechanical in nature. There is a wide range of manufacturing processes such as plastic/ metal/ electronic parts, printing operation, soldering, and parts assembly operation.</a:t>
            </a:r>
          </a:p>
        </p:txBody>
      </p:sp>
      <p:sp>
        <p:nvSpPr>
          <p:cNvPr id="11" name="Rectangle 10">
            <a:extLst>
              <a:ext uri="{FF2B5EF4-FFF2-40B4-BE49-F238E27FC236}">
                <a16:creationId xmlns:a16="http://schemas.microsoft.com/office/drawing/2014/main" id="{23F47ACC-7533-4C16-91EB-395C81184A1E}"/>
              </a:ext>
            </a:extLst>
          </p:cNvPr>
          <p:cNvSpPr/>
          <p:nvPr/>
        </p:nvSpPr>
        <p:spPr>
          <a:xfrm>
            <a:off x="7144823" y="2967062"/>
            <a:ext cx="3429000" cy="727122"/>
          </a:xfrm>
          <a:prstGeom prst="rect">
            <a:avLst/>
          </a:prstGeom>
        </p:spPr>
        <p:txBody>
          <a:bodyPr wrap="square">
            <a:spAutoFit/>
          </a:bodyPr>
          <a:lstStyle/>
          <a:p>
            <a:pPr algn="ctr"/>
            <a:r>
              <a:rPr lang="en-US" sz="825" dirty="0">
                <a:solidFill>
                  <a:srgbClr val="808080"/>
                </a:solidFill>
                <a:latin typeface="Helvetica" pitchFamily="2" charset="0"/>
                <a:cs typeface="Times New Roman" panose="02020603050405020304" pitchFamily="18" charset="0"/>
              </a:rPr>
              <a:t>The Process is chemical in nature. It generally contains chemical processing unit operations, depending if it is sterile production or OSD (Oral Solid Dose) such as liquid mixing, filtration, powder sieving, and blending, granulation, drying, tableting, coating, and capsule filling.</a:t>
            </a:r>
          </a:p>
        </p:txBody>
      </p:sp>
      <p:sp>
        <p:nvSpPr>
          <p:cNvPr id="14" name="Rectangle 13">
            <a:extLst>
              <a:ext uri="{FF2B5EF4-FFF2-40B4-BE49-F238E27FC236}">
                <a16:creationId xmlns:a16="http://schemas.microsoft.com/office/drawing/2014/main" id="{C6636E7B-9E79-4C93-8F6B-8BE1CE63D0E4}"/>
              </a:ext>
            </a:extLst>
          </p:cNvPr>
          <p:cNvSpPr/>
          <p:nvPr/>
        </p:nvSpPr>
        <p:spPr>
          <a:xfrm>
            <a:off x="601974" y="2054649"/>
            <a:ext cx="3429001" cy="600164"/>
          </a:xfrm>
          <a:prstGeom prst="rect">
            <a:avLst/>
          </a:prstGeom>
        </p:spPr>
        <p:txBody>
          <a:bodyPr wrap="square">
            <a:spAutoFit/>
          </a:bodyPr>
          <a:lstStyle/>
          <a:p>
            <a:pPr algn="ctr"/>
            <a:r>
              <a:rPr lang="en-US" sz="825" dirty="0">
                <a:solidFill>
                  <a:srgbClr val="808080"/>
                </a:solidFill>
                <a:latin typeface="Helvetica" pitchFamily="2" charset="0"/>
                <a:cs typeface="Times New Roman" panose="02020603050405020304" pitchFamily="18" charset="0"/>
              </a:rPr>
              <a:t>An evaluation of the measurement system will be done using Gage Repeatability and Reproducibility (GR&amp;R) method or equivalent.</a:t>
            </a:r>
          </a:p>
          <a:p>
            <a:pPr algn="ctr"/>
            <a:r>
              <a:rPr lang="en-US" sz="825" dirty="0">
                <a:solidFill>
                  <a:srgbClr val="808080"/>
                </a:solidFill>
                <a:latin typeface="Helvetica" pitchFamily="2" charset="0"/>
                <a:cs typeface="Times New Roman" panose="02020603050405020304" pitchFamily="18" charset="0"/>
              </a:rPr>
              <a:t>GR&amp;R evaluates the precision and accuracy of measurement devices and the reproducibility of the device with respect to operators.</a:t>
            </a:r>
          </a:p>
        </p:txBody>
      </p:sp>
      <p:sp>
        <p:nvSpPr>
          <p:cNvPr id="15" name="Rectangle 14">
            <a:extLst>
              <a:ext uri="{FF2B5EF4-FFF2-40B4-BE49-F238E27FC236}">
                <a16:creationId xmlns:a16="http://schemas.microsoft.com/office/drawing/2014/main" id="{BAB96619-D613-4C2F-97A2-51C915E6AEE9}"/>
              </a:ext>
            </a:extLst>
          </p:cNvPr>
          <p:cNvSpPr/>
          <p:nvPr/>
        </p:nvSpPr>
        <p:spPr>
          <a:xfrm>
            <a:off x="7144823" y="1896203"/>
            <a:ext cx="3429000" cy="981038"/>
          </a:xfrm>
          <a:prstGeom prst="rect">
            <a:avLst/>
          </a:prstGeom>
        </p:spPr>
        <p:txBody>
          <a:bodyPr wrap="square">
            <a:spAutoFit/>
          </a:bodyPr>
          <a:lstStyle/>
          <a:p>
            <a:pPr algn="ctr"/>
            <a:r>
              <a:rPr lang="en-US" sz="825" dirty="0">
                <a:solidFill>
                  <a:srgbClr val="808080"/>
                </a:solidFill>
                <a:latin typeface="Helvetica" pitchFamily="2" charset="0"/>
                <a:cs typeface="Times New Roman" panose="02020603050405020304" pitchFamily="18" charset="0"/>
              </a:rPr>
              <a:t>Analytical methods should be scientifically sound and provide results that are reliable. Each method supporting commercial batch release must follow cGMP to be validated (21 Code of Federal Regulations Parts 210 and 211; Part 210-Current Good Manufacturing Practice in manufacturing processing, packing, or holding of drugs; General Part 211- Current Good Manufacturing Practice for finished pharmaceuticals).</a:t>
            </a:r>
          </a:p>
        </p:txBody>
      </p:sp>
      <p:sp>
        <p:nvSpPr>
          <p:cNvPr id="16" name="Rectangle 15">
            <a:extLst>
              <a:ext uri="{FF2B5EF4-FFF2-40B4-BE49-F238E27FC236}">
                <a16:creationId xmlns:a16="http://schemas.microsoft.com/office/drawing/2014/main" id="{A8F317C2-BA85-478D-A94D-6D1493CC209A}"/>
              </a:ext>
            </a:extLst>
          </p:cNvPr>
          <p:cNvSpPr/>
          <p:nvPr/>
        </p:nvSpPr>
        <p:spPr>
          <a:xfrm>
            <a:off x="1501826" y="1333833"/>
            <a:ext cx="1629293" cy="346249"/>
          </a:xfrm>
          <a:prstGeom prst="rect">
            <a:avLst/>
          </a:prstGeom>
        </p:spPr>
        <p:txBody>
          <a:bodyPr wrap="square">
            <a:spAutoFit/>
          </a:bodyPr>
          <a:lstStyle/>
          <a:p>
            <a:pPr algn="ctr"/>
            <a:r>
              <a:rPr lang="en-US" sz="825" dirty="0">
                <a:solidFill>
                  <a:srgbClr val="808080"/>
                </a:solidFill>
                <a:latin typeface="Helvetica" pitchFamily="2" charset="0"/>
                <a:cs typeface="Times New Roman" panose="02020603050405020304" pitchFamily="18" charset="0"/>
              </a:rPr>
              <a:t>Generally, during the OQ phase</a:t>
            </a:r>
          </a:p>
        </p:txBody>
      </p:sp>
      <p:sp>
        <p:nvSpPr>
          <p:cNvPr id="17" name="Rectangle 16">
            <a:extLst>
              <a:ext uri="{FF2B5EF4-FFF2-40B4-BE49-F238E27FC236}">
                <a16:creationId xmlns:a16="http://schemas.microsoft.com/office/drawing/2014/main" id="{CD0D6636-2EE8-444F-A38E-46EF2DEEBB41}"/>
              </a:ext>
            </a:extLst>
          </p:cNvPr>
          <p:cNvSpPr/>
          <p:nvPr/>
        </p:nvSpPr>
        <p:spPr>
          <a:xfrm>
            <a:off x="7144823" y="1357373"/>
            <a:ext cx="3127601" cy="219291"/>
          </a:xfrm>
          <a:prstGeom prst="rect">
            <a:avLst/>
          </a:prstGeom>
        </p:spPr>
        <p:txBody>
          <a:bodyPr wrap="square">
            <a:spAutoFit/>
          </a:bodyPr>
          <a:lstStyle/>
          <a:p>
            <a:pPr algn="ctr"/>
            <a:r>
              <a:rPr lang="en-US" sz="825" dirty="0">
                <a:solidFill>
                  <a:srgbClr val="808080"/>
                </a:solidFill>
                <a:latin typeface="Helvetica" pitchFamily="2" charset="0"/>
                <a:cs typeface="Times New Roman" panose="02020603050405020304" pitchFamily="18" charset="0"/>
              </a:rPr>
              <a:t>During the Process design (prior to the Qualification)</a:t>
            </a:r>
          </a:p>
        </p:txBody>
      </p:sp>
      <p:sp>
        <p:nvSpPr>
          <p:cNvPr id="18" name="Rectangle 17">
            <a:extLst>
              <a:ext uri="{FF2B5EF4-FFF2-40B4-BE49-F238E27FC236}">
                <a16:creationId xmlns:a16="http://schemas.microsoft.com/office/drawing/2014/main" id="{6E29740F-1CFE-4E1E-A6B9-86274B999CDA}"/>
              </a:ext>
            </a:extLst>
          </p:cNvPr>
          <p:cNvSpPr/>
          <p:nvPr/>
        </p:nvSpPr>
        <p:spPr>
          <a:xfrm>
            <a:off x="601974" y="318794"/>
            <a:ext cx="3429001" cy="473206"/>
          </a:xfrm>
          <a:prstGeom prst="rect">
            <a:avLst/>
          </a:prstGeom>
        </p:spPr>
        <p:txBody>
          <a:bodyPr wrap="square">
            <a:spAutoFit/>
          </a:bodyPr>
          <a:lstStyle/>
          <a:p>
            <a:pPr algn="ctr"/>
            <a:r>
              <a:rPr lang="en-US" sz="825" dirty="0">
                <a:solidFill>
                  <a:srgbClr val="808080"/>
                </a:solidFill>
                <a:latin typeface="Helvetica" pitchFamily="2" charset="0"/>
                <a:cs typeface="Times New Roman" panose="02020603050405020304" pitchFamily="18" charset="0"/>
              </a:rPr>
              <a:t>PV refers to equipment and process. Validation activities are performed in single step, when IQ, OQ, and PQ are executed for each operation sub-system.</a:t>
            </a:r>
          </a:p>
        </p:txBody>
      </p:sp>
      <p:sp>
        <p:nvSpPr>
          <p:cNvPr id="19" name="Rectangle 18">
            <a:extLst>
              <a:ext uri="{FF2B5EF4-FFF2-40B4-BE49-F238E27FC236}">
                <a16:creationId xmlns:a16="http://schemas.microsoft.com/office/drawing/2014/main" id="{3D65C34C-0A37-4FC3-888A-1979348950EA}"/>
              </a:ext>
            </a:extLst>
          </p:cNvPr>
          <p:cNvSpPr/>
          <p:nvPr/>
        </p:nvSpPr>
        <p:spPr>
          <a:xfrm>
            <a:off x="7144823" y="149131"/>
            <a:ext cx="3429000" cy="1107996"/>
          </a:xfrm>
          <a:prstGeom prst="rect">
            <a:avLst/>
          </a:prstGeom>
        </p:spPr>
        <p:txBody>
          <a:bodyPr wrap="square">
            <a:spAutoFit/>
          </a:bodyPr>
          <a:lstStyle/>
          <a:p>
            <a:pPr algn="ctr"/>
            <a:r>
              <a:rPr lang="en-US" sz="825" dirty="0">
                <a:solidFill>
                  <a:srgbClr val="808080"/>
                </a:solidFill>
                <a:latin typeface="Helvetica" pitchFamily="2" charset="0"/>
                <a:cs typeface="Times New Roman" panose="02020603050405020304" pitchFamily="18" charset="0"/>
              </a:rPr>
              <a:t>PV refers only to process, while equipment and utility validations are separate. Validation activities are divided into two steps: </a:t>
            </a:r>
          </a:p>
          <a:p>
            <a:pPr marL="128588" indent="-128588" algn="ctr">
              <a:buFont typeface="Courier New" panose="02070309020205020404" pitchFamily="49" charset="0"/>
              <a:buChar char="o"/>
            </a:pPr>
            <a:r>
              <a:rPr lang="en-US" sz="825" dirty="0">
                <a:solidFill>
                  <a:srgbClr val="808080"/>
                </a:solidFill>
                <a:latin typeface="Helvetica" pitchFamily="2" charset="0"/>
                <a:cs typeface="Times New Roman" panose="02020603050405020304" pitchFamily="18" charset="0"/>
              </a:rPr>
              <a:t>System/Equipment Qualification- for equipment, facilities, utilities, and systems- IQ, OQ is a must when PQ is optional, only a must for certain equipment such as autoclaves and utilities such as</a:t>
            </a:r>
            <a:br>
              <a:rPr lang="en-US" sz="825" dirty="0">
                <a:solidFill>
                  <a:srgbClr val="808080"/>
                </a:solidFill>
                <a:latin typeface="Helvetica" pitchFamily="2" charset="0"/>
                <a:cs typeface="Times New Roman" panose="02020603050405020304" pitchFamily="18" charset="0"/>
              </a:rPr>
            </a:br>
            <a:r>
              <a:rPr lang="en-US" sz="825" dirty="0">
                <a:solidFill>
                  <a:srgbClr val="808080"/>
                </a:solidFill>
                <a:latin typeface="Helvetica" pitchFamily="2" charset="0"/>
                <a:cs typeface="Times New Roman" panose="02020603050405020304" pitchFamily="18" charset="0"/>
              </a:rPr>
              <a:t>purified water systems.</a:t>
            </a:r>
          </a:p>
          <a:p>
            <a:pPr marL="128588" indent="-128588" algn="ctr">
              <a:buFont typeface="Courier New" panose="02070309020205020404" pitchFamily="49" charset="0"/>
              <a:buChar char="o"/>
            </a:pPr>
            <a:r>
              <a:rPr lang="en-US" sz="825" dirty="0">
                <a:solidFill>
                  <a:srgbClr val="808080"/>
                </a:solidFill>
                <a:latin typeface="Helvetica" pitchFamily="2" charset="0"/>
                <a:cs typeface="Times New Roman" panose="02020603050405020304" pitchFamily="18" charset="0"/>
              </a:rPr>
              <a:t>PV- based on the previous steps, will produce commercial batches of finished products.</a:t>
            </a:r>
          </a:p>
        </p:txBody>
      </p:sp>
      <p:grpSp>
        <p:nvGrpSpPr>
          <p:cNvPr id="20" name="Group 19">
            <a:extLst>
              <a:ext uri="{FF2B5EF4-FFF2-40B4-BE49-F238E27FC236}">
                <a16:creationId xmlns:a16="http://schemas.microsoft.com/office/drawing/2014/main" id="{81DD3797-98CB-4161-8530-63D34D5EBB18}"/>
              </a:ext>
            </a:extLst>
          </p:cNvPr>
          <p:cNvGrpSpPr/>
          <p:nvPr/>
        </p:nvGrpSpPr>
        <p:grpSpPr>
          <a:xfrm>
            <a:off x="3925899" y="149131"/>
            <a:ext cx="2415608" cy="1561422"/>
            <a:chOff x="-292762" y="362893"/>
            <a:chExt cx="3220811" cy="2081896"/>
          </a:xfrm>
        </p:grpSpPr>
        <p:sp>
          <p:nvSpPr>
            <p:cNvPr id="21" name="Right Triangle 20">
              <a:extLst>
                <a:ext uri="{FF2B5EF4-FFF2-40B4-BE49-F238E27FC236}">
                  <a16:creationId xmlns:a16="http://schemas.microsoft.com/office/drawing/2014/main" id="{FDFA662B-7EA0-4ADA-BCBD-0BE9DCD96448}"/>
                </a:ext>
              </a:extLst>
            </p:cNvPr>
            <p:cNvSpPr/>
            <p:nvPr/>
          </p:nvSpPr>
          <p:spPr>
            <a:xfrm rot="5400000">
              <a:off x="766554" y="283293"/>
              <a:ext cx="1102180" cy="3220811"/>
            </a:xfrm>
            <a:prstGeom prst="rtTriangle">
              <a:avLst/>
            </a:prstGeom>
            <a:gradFill>
              <a:gsLst>
                <a:gs pos="95000">
                  <a:schemeClr val="accent3">
                    <a:lumMod val="0"/>
                    <a:lumOff val="100000"/>
                    <a:alpha val="0"/>
                  </a:schemeClr>
                </a:gs>
                <a:gs pos="42000">
                  <a:schemeClr val="tx1"/>
                </a:gs>
              </a:gsLst>
              <a:path path="circle">
                <a:fillToRect l="50000" t="-80000" r="50000" b="180000"/>
              </a:path>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2" name="Rectangle: Top Corners Rounded 21">
              <a:extLst>
                <a:ext uri="{FF2B5EF4-FFF2-40B4-BE49-F238E27FC236}">
                  <a16:creationId xmlns:a16="http://schemas.microsoft.com/office/drawing/2014/main" id="{F7571A8A-3029-4791-909F-75770A377ED4}"/>
                </a:ext>
              </a:extLst>
            </p:cNvPr>
            <p:cNvSpPr/>
            <p:nvPr/>
          </p:nvSpPr>
          <p:spPr>
            <a:xfrm rot="16200000">
              <a:off x="721142" y="-338725"/>
              <a:ext cx="1102179" cy="2505415"/>
            </a:xfrm>
            <a:prstGeom prst="round2SameRect">
              <a:avLst>
                <a:gd name="adj1" fmla="val 50000"/>
                <a:gd name="adj2" fmla="val 0"/>
              </a:avLst>
            </a:prstGeom>
            <a:gradFill flip="none" rotWithShape="1">
              <a:gsLst>
                <a:gs pos="6000">
                  <a:schemeClr val="bg1">
                    <a:lumMod val="95000"/>
                  </a:schemeClr>
                </a:gs>
                <a:gs pos="76000">
                  <a:schemeClr val="bg1">
                    <a:lumMod val="85000"/>
                  </a:schemeClr>
                </a:gs>
                <a:gs pos="100000">
                  <a:srgbClr val="F6F6F6">
                    <a:alpha val="0"/>
                  </a:srgb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 name="Oval 22">
              <a:extLst>
                <a:ext uri="{FF2B5EF4-FFF2-40B4-BE49-F238E27FC236}">
                  <a16:creationId xmlns:a16="http://schemas.microsoft.com/office/drawing/2014/main" id="{FED957B3-0104-4439-A587-71272089A538}"/>
                </a:ext>
              </a:extLst>
            </p:cNvPr>
            <p:cNvSpPr/>
            <p:nvPr/>
          </p:nvSpPr>
          <p:spPr>
            <a:xfrm>
              <a:off x="148188" y="474717"/>
              <a:ext cx="877824" cy="878532"/>
            </a:xfrm>
            <a:prstGeom prst="ellipse">
              <a:avLst/>
            </a:prstGeom>
            <a:solidFill>
              <a:schemeClr val="accent5">
                <a:lumMod val="75000"/>
              </a:schemeClr>
            </a:solidFill>
            <a:ln>
              <a:noFill/>
            </a:ln>
            <a:effectLst>
              <a:innerShdw blurRad="1270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25" dirty="0">
                  <a:latin typeface="Arial Black" panose="020B0A04020102020204" pitchFamily="34" charset="0"/>
                </a:rPr>
                <a:t>1</a:t>
              </a:r>
            </a:p>
          </p:txBody>
        </p:sp>
        <p:sp>
          <p:nvSpPr>
            <p:cNvPr id="24" name="Rectangle 23">
              <a:extLst>
                <a:ext uri="{FF2B5EF4-FFF2-40B4-BE49-F238E27FC236}">
                  <a16:creationId xmlns:a16="http://schemas.microsoft.com/office/drawing/2014/main" id="{02EA02EC-0267-4C45-90D5-CED5928E507C}"/>
                </a:ext>
              </a:extLst>
            </p:cNvPr>
            <p:cNvSpPr/>
            <p:nvPr/>
          </p:nvSpPr>
          <p:spPr>
            <a:xfrm>
              <a:off x="985655" y="635277"/>
              <a:ext cx="1351225" cy="538780"/>
            </a:xfrm>
            <a:prstGeom prst="rect">
              <a:avLst/>
            </a:prstGeom>
            <a:ln>
              <a:noFill/>
            </a:ln>
          </p:spPr>
          <p:txBody>
            <a:bodyPr wrap="none">
              <a:spAutoFit/>
            </a:bodyPr>
            <a:lstStyle/>
            <a:p>
              <a:pPr algn="ctr"/>
              <a:r>
                <a:rPr lang="en-US" sz="1013" b="1" dirty="0">
                  <a:solidFill>
                    <a:srgbClr val="808080"/>
                  </a:solidFill>
                  <a:latin typeface="Helvetica" pitchFamily="2" charset="0"/>
                  <a:ea typeface="Times New Roman" panose="02020603050405020304" pitchFamily="18" charset="0"/>
                  <a:cs typeface="Times New Roman" panose="02020603050405020304" pitchFamily="18" charset="0"/>
                </a:rPr>
                <a:t>Qualification </a:t>
              </a:r>
            </a:p>
            <a:p>
              <a:pPr algn="ctr"/>
              <a:r>
                <a:rPr lang="en-US" sz="1013" b="1" dirty="0">
                  <a:solidFill>
                    <a:srgbClr val="808080"/>
                  </a:solidFill>
                  <a:latin typeface="Helvetica" pitchFamily="2" charset="0"/>
                  <a:ea typeface="Times New Roman" panose="02020603050405020304" pitchFamily="18" charset="0"/>
                  <a:cs typeface="Times New Roman" panose="02020603050405020304" pitchFamily="18" charset="0"/>
                </a:rPr>
                <a:t>Strategy</a:t>
              </a:r>
              <a:endParaRPr lang="en-US" sz="1013" b="1" dirty="0"/>
            </a:p>
          </p:txBody>
        </p:sp>
      </p:grpSp>
      <p:grpSp>
        <p:nvGrpSpPr>
          <p:cNvPr id="25" name="Group 24">
            <a:extLst>
              <a:ext uri="{FF2B5EF4-FFF2-40B4-BE49-F238E27FC236}">
                <a16:creationId xmlns:a16="http://schemas.microsoft.com/office/drawing/2014/main" id="{A33C097A-EF90-4754-A74A-DE3089A554EB}"/>
              </a:ext>
            </a:extLst>
          </p:cNvPr>
          <p:cNvGrpSpPr/>
          <p:nvPr/>
        </p:nvGrpSpPr>
        <p:grpSpPr>
          <a:xfrm flipH="1">
            <a:off x="4685968" y="1070305"/>
            <a:ext cx="2415608" cy="1561424"/>
            <a:chOff x="-244639" y="2183493"/>
            <a:chExt cx="3220811" cy="2081898"/>
          </a:xfrm>
        </p:grpSpPr>
        <p:sp>
          <p:nvSpPr>
            <p:cNvPr id="26" name="Right Triangle 25">
              <a:extLst>
                <a:ext uri="{FF2B5EF4-FFF2-40B4-BE49-F238E27FC236}">
                  <a16:creationId xmlns:a16="http://schemas.microsoft.com/office/drawing/2014/main" id="{4C77B9B2-D72A-4150-9546-6E06981397F6}"/>
                </a:ext>
              </a:extLst>
            </p:cNvPr>
            <p:cNvSpPr/>
            <p:nvPr/>
          </p:nvSpPr>
          <p:spPr>
            <a:xfrm rot="5400000">
              <a:off x="814677" y="2103895"/>
              <a:ext cx="1102180" cy="3220811"/>
            </a:xfrm>
            <a:prstGeom prst="rtTriangle">
              <a:avLst/>
            </a:prstGeom>
            <a:gradFill>
              <a:gsLst>
                <a:gs pos="95000">
                  <a:schemeClr val="accent3">
                    <a:lumMod val="0"/>
                    <a:lumOff val="100000"/>
                    <a:alpha val="0"/>
                  </a:schemeClr>
                </a:gs>
                <a:gs pos="42000">
                  <a:schemeClr val="tx1"/>
                </a:gs>
              </a:gsLst>
              <a:path path="circle">
                <a:fillToRect l="50000" t="-80000" r="50000" b="180000"/>
              </a:path>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nvGrpSpPr>
            <p:cNvPr id="27" name="Group 26">
              <a:extLst>
                <a:ext uri="{FF2B5EF4-FFF2-40B4-BE49-F238E27FC236}">
                  <a16:creationId xmlns:a16="http://schemas.microsoft.com/office/drawing/2014/main" id="{812BB15D-BE6E-43FC-8BAF-D1A3772DF901}"/>
                </a:ext>
              </a:extLst>
            </p:cNvPr>
            <p:cNvGrpSpPr/>
            <p:nvPr/>
          </p:nvGrpSpPr>
          <p:grpSpPr>
            <a:xfrm>
              <a:off x="19525" y="2183493"/>
              <a:ext cx="2505416" cy="1102179"/>
              <a:chOff x="19525" y="2183493"/>
              <a:chExt cx="2505416" cy="1102179"/>
            </a:xfrm>
          </p:grpSpPr>
          <p:sp>
            <p:nvSpPr>
              <p:cNvPr id="28" name="Rectangle: Top Corners Rounded 27">
                <a:extLst>
                  <a:ext uri="{FF2B5EF4-FFF2-40B4-BE49-F238E27FC236}">
                    <a16:creationId xmlns:a16="http://schemas.microsoft.com/office/drawing/2014/main" id="{187715DE-352F-4127-8477-72270181692D}"/>
                  </a:ext>
                </a:extLst>
              </p:cNvPr>
              <p:cNvSpPr/>
              <p:nvPr/>
            </p:nvSpPr>
            <p:spPr>
              <a:xfrm rot="16200000">
                <a:off x="721143" y="1481875"/>
                <a:ext cx="1102179" cy="2505416"/>
              </a:xfrm>
              <a:prstGeom prst="round2SameRect">
                <a:avLst>
                  <a:gd name="adj1" fmla="val 50000"/>
                  <a:gd name="adj2" fmla="val 0"/>
                </a:avLst>
              </a:prstGeom>
              <a:gradFill flip="none" rotWithShape="1">
                <a:gsLst>
                  <a:gs pos="6000">
                    <a:schemeClr val="bg1">
                      <a:lumMod val="95000"/>
                    </a:schemeClr>
                  </a:gs>
                  <a:gs pos="76000">
                    <a:schemeClr val="bg1">
                      <a:lumMod val="85000"/>
                    </a:schemeClr>
                  </a:gs>
                  <a:gs pos="100000">
                    <a:srgbClr val="F6F6F6">
                      <a:alpha val="0"/>
                    </a:srgb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29" name="Oval 28">
                <a:extLst>
                  <a:ext uri="{FF2B5EF4-FFF2-40B4-BE49-F238E27FC236}">
                    <a16:creationId xmlns:a16="http://schemas.microsoft.com/office/drawing/2014/main" id="{4120D0F3-AC6E-4C47-8FAB-6BD6C304BC5A}"/>
                  </a:ext>
                </a:extLst>
              </p:cNvPr>
              <p:cNvSpPr/>
              <p:nvPr/>
            </p:nvSpPr>
            <p:spPr>
              <a:xfrm>
                <a:off x="196311" y="2295320"/>
                <a:ext cx="877824" cy="878532"/>
              </a:xfrm>
              <a:prstGeom prst="ellipse">
                <a:avLst/>
              </a:prstGeom>
              <a:solidFill>
                <a:schemeClr val="accent5">
                  <a:lumMod val="50000"/>
                </a:schemeClr>
              </a:solidFill>
              <a:ln>
                <a:noFill/>
              </a:ln>
              <a:effectLst>
                <a:innerShdw blurRad="1270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25" dirty="0">
                    <a:latin typeface="Arial Black" panose="020B0A04020102020204" pitchFamily="34" charset="0"/>
                  </a:rPr>
                  <a:t>2</a:t>
                </a:r>
              </a:p>
            </p:txBody>
          </p:sp>
          <p:sp>
            <p:nvSpPr>
              <p:cNvPr id="30" name="Rectangle 29">
                <a:extLst>
                  <a:ext uri="{FF2B5EF4-FFF2-40B4-BE49-F238E27FC236}">
                    <a16:creationId xmlns:a16="http://schemas.microsoft.com/office/drawing/2014/main" id="{736D7B79-0B10-406D-8799-BCB1E8443236}"/>
                  </a:ext>
                </a:extLst>
              </p:cNvPr>
              <p:cNvSpPr/>
              <p:nvPr/>
            </p:nvSpPr>
            <p:spPr>
              <a:xfrm>
                <a:off x="1003284" y="2375627"/>
                <a:ext cx="1240084" cy="746614"/>
              </a:xfrm>
              <a:prstGeom prst="rect">
                <a:avLst/>
              </a:prstGeom>
              <a:ln>
                <a:noFill/>
              </a:ln>
            </p:spPr>
            <p:txBody>
              <a:bodyPr wrap="none">
                <a:spAutoFit/>
              </a:bodyPr>
              <a:lstStyle/>
              <a:p>
                <a:pPr algn="ctr"/>
                <a:r>
                  <a:rPr lang="en-US" sz="1013" b="1" dirty="0">
                    <a:solidFill>
                      <a:srgbClr val="808080"/>
                    </a:solidFill>
                    <a:latin typeface="Helvetica" pitchFamily="2" charset="0"/>
                    <a:ea typeface="Times New Roman" panose="02020603050405020304" pitchFamily="18" charset="0"/>
                    <a:cs typeface="Times New Roman" panose="02020603050405020304" pitchFamily="18" charset="0"/>
                  </a:rPr>
                  <a:t>Timing of </a:t>
                </a:r>
              </a:p>
              <a:p>
                <a:pPr algn="ctr"/>
                <a:r>
                  <a:rPr lang="en-US" sz="1013" b="1" dirty="0">
                    <a:solidFill>
                      <a:srgbClr val="808080"/>
                    </a:solidFill>
                    <a:latin typeface="Helvetica" pitchFamily="2" charset="0"/>
                    <a:ea typeface="Times New Roman" panose="02020603050405020304" pitchFamily="18" charset="0"/>
                    <a:cs typeface="Times New Roman" panose="02020603050405020304" pitchFamily="18" charset="0"/>
                  </a:rPr>
                  <a:t>Critical </a:t>
                </a:r>
              </a:p>
              <a:p>
                <a:pPr algn="ctr"/>
                <a:r>
                  <a:rPr lang="en-US" sz="1013" b="1" dirty="0">
                    <a:solidFill>
                      <a:srgbClr val="808080"/>
                    </a:solidFill>
                    <a:latin typeface="Helvetica" pitchFamily="2" charset="0"/>
                    <a:ea typeface="Times New Roman" panose="02020603050405020304" pitchFamily="18" charset="0"/>
                    <a:cs typeface="Times New Roman" panose="02020603050405020304" pitchFamily="18" charset="0"/>
                  </a:rPr>
                  <a:t>Parameters </a:t>
                </a:r>
                <a:endParaRPr lang="en-US" sz="1013" b="1" dirty="0"/>
              </a:p>
            </p:txBody>
          </p:sp>
        </p:grpSp>
      </p:grpSp>
      <p:grpSp>
        <p:nvGrpSpPr>
          <p:cNvPr id="31" name="Group 30">
            <a:extLst>
              <a:ext uri="{FF2B5EF4-FFF2-40B4-BE49-F238E27FC236}">
                <a16:creationId xmlns:a16="http://schemas.microsoft.com/office/drawing/2014/main" id="{D905EFA9-B8EF-48F7-B599-1124587F63CA}"/>
              </a:ext>
            </a:extLst>
          </p:cNvPr>
          <p:cNvGrpSpPr/>
          <p:nvPr/>
        </p:nvGrpSpPr>
        <p:grpSpPr>
          <a:xfrm>
            <a:off x="3925899" y="1969845"/>
            <a:ext cx="2415608" cy="1574299"/>
            <a:chOff x="-269273" y="3605289"/>
            <a:chExt cx="3220811" cy="2099065"/>
          </a:xfrm>
        </p:grpSpPr>
        <p:sp>
          <p:nvSpPr>
            <p:cNvPr id="32" name="Right Triangle 31">
              <a:extLst>
                <a:ext uri="{FF2B5EF4-FFF2-40B4-BE49-F238E27FC236}">
                  <a16:creationId xmlns:a16="http://schemas.microsoft.com/office/drawing/2014/main" id="{ED5468A6-0169-4149-8FA0-E995257D8FF5}"/>
                </a:ext>
              </a:extLst>
            </p:cNvPr>
            <p:cNvSpPr/>
            <p:nvPr/>
          </p:nvSpPr>
          <p:spPr>
            <a:xfrm rot="5400000">
              <a:off x="790043" y="3542858"/>
              <a:ext cx="1102180" cy="3220811"/>
            </a:xfrm>
            <a:prstGeom prst="rtTriangle">
              <a:avLst/>
            </a:prstGeom>
            <a:gradFill>
              <a:gsLst>
                <a:gs pos="92000">
                  <a:schemeClr val="accent3">
                    <a:lumMod val="0"/>
                    <a:lumOff val="100000"/>
                    <a:alpha val="0"/>
                  </a:schemeClr>
                </a:gs>
                <a:gs pos="42000">
                  <a:schemeClr val="tx1"/>
                </a:gs>
              </a:gsLst>
              <a:path path="circle">
                <a:fillToRect l="50000" t="-80000" r="50000" b="180000"/>
              </a:path>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33" name="Rectangle: Top Corners Rounded 32">
              <a:extLst>
                <a:ext uri="{FF2B5EF4-FFF2-40B4-BE49-F238E27FC236}">
                  <a16:creationId xmlns:a16="http://schemas.microsoft.com/office/drawing/2014/main" id="{21551C44-3073-420E-B1E2-132F6EB72378}"/>
                </a:ext>
              </a:extLst>
            </p:cNvPr>
            <p:cNvSpPr/>
            <p:nvPr/>
          </p:nvSpPr>
          <p:spPr>
            <a:xfrm rot="16200000">
              <a:off x="711380" y="2893909"/>
              <a:ext cx="1102179" cy="2524939"/>
            </a:xfrm>
            <a:prstGeom prst="round2SameRect">
              <a:avLst>
                <a:gd name="adj1" fmla="val 50000"/>
                <a:gd name="adj2" fmla="val 0"/>
              </a:avLst>
            </a:prstGeom>
            <a:gradFill flip="none" rotWithShape="1">
              <a:gsLst>
                <a:gs pos="6000">
                  <a:schemeClr val="bg1">
                    <a:lumMod val="95000"/>
                  </a:schemeClr>
                </a:gs>
                <a:gs pos="76000">
                  <a:schemeClr val="bg1">
                    <a:lumMod val="85000"/>
                  </a:schemeClr>
                </a:gs>
                <a:gs pos="100000">
                  <a:srgbClr val="F6F6F6">
                    <a:alpha val="0"/>
                  </a:srgb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34" name="Oval 33">
              <a:extLst>
                <a:ext uri="{FF2B5EF4-FFF2-40B4-BE49-F238E27FC236}">
                  <a16:creationId xmlns:a16="http://schemas.microsoft.com/office/drawing/2014/main" id="{D2C52DA1-594D-4D3F-915C-530865DAACC6}"/>
                </a:ext>
              </a:extLst>
            </p:cNvPr>
            <p:cNvSpPr/>
            <p:nvPr/>
          </p:nvSpPr>
          <p:spPr>
            <a:xfrm>
              <a:off x="175394" y="3736398"/>
              <a:ext cx="877824" cy="878531"/>
            </a:xfrm>
            <a:prstGeom prst="ellipse">
              <a:avLst/>
            </a:prstGeom>
            <a:solidFill>
              <a:schemeClr val="accent1"/>
            </a:solidFill>
            <a:ln>
              <a:noFill/>
            </a:ln>
            <a:effectLst>
              <a:innerShdw blurRad="1270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25" dirty="0">
                  <a:latin typeface="Arial Black" panose="020B0A04020102020204" pitchFamily="34" charset="0"/>
                </a:rPr>
                <a:t>3</a:t>
              </a:r>
            </a:p>
          </p:txBody>
        </p:sp>
        <p:sp>
          <p:nvSpPr>
            <p:cNvPr id="35" name="Rectangle 34">
              <a:extLst>
                <a:ext uri="{FF2B5EF4-FFF2-40B4-BE49-F238E27FC236}">
                  <a16:creationId xmlns:a16="http://schemas.microsoft.com/office/drawing/2014/main" id="{43361EBA-AA53-48B3-81D8-5EA2E627FBFA}"/>
                </a:ext>
              </a:extLst>
            </p:cNvPr>
            <p:cNvSpPr/>
            <p:nvPr/>
          </p:nvSpPr>
          <p:spPr>
            <a:xfrm>
              <a:off x="977086" y="3925656"/>
              <a:ext cx="1415345" cy="538780"/>
            </a:xfrm>
            <a:prstGeom prst="rect">
              <a:avLst/>
            </a:prstGeom>
            <a:ln>
              <a:noFill/>
            </a:ln>
          </p:spPr>
          <p:txBody>
            <a:bodyPr wrap="none">
              <a:spAutoFit/>
            </a:bodyPr>
            <a:lstStyle/>
            <a:p>
              <a:pPr algn="ctr"/>
              <a:r>
                <a:rPr lang="en-US" sz="1013" b="1" dirty="0">
                  <a:solidFill>
                    <a:srgbClr val="808080"/>
                  </a:solidFill>
                  <a:latin typeface="Helvetica" pitchFamily="2" charset="0"/>
                  <a:ea typeface="Times New Roman" panose="02020603050405020304" pitchFamily="18" charset="0"/>
                  <a:cs typeface="Times New Roman" panose="02020603050405020304" pitchFamily="18" charset="0"/>
                </a:rPr>
                <a:t>Measurement </a:t>
              </a:r>
            </a:p>
            <a:p>
              <a:pPr algn="ctr"/>
              <a:r>
                <a:rPr lang="en-US" sz="1013" b="1" dirty="0">
                  <a:solidFill>
                    <a:srgbClr val="808080"/>
                  </a:solidFill>
                  <a:latin typeface="Helvetica" pitchFamily="2" charset="0"/>
                  <a:ea typeface="Times New Roman" panose="02020603050405020304" pitchFamily="18" charset="0"/>
                  <a:cs typeface="Times New Roman" panose="02020603050405020304" pitchFamily="18" charset="0"/>
                </a:rPr>
                <a:t>Method</a:t>
              </a:r>
              <a:endParaRPr lang="en-US" sz="1013" b="1" dirty="0"/>
            </a:p>
          </p:txBody>
        </p:sp>
      </p:grpSp>
      <p:grpSp>
        <p:nvGrpSpPr>
          <p:cNvPr id="41" name="Group 40">
            <a:extLst>
              <a:ext uri="{FF2B5EF4-FFF2-40B4-BE49-F238E27FC236}">
                <a16:creationId xmlns:a16="http://schemas.microsoft.com/office/drawing/2014/main" id="{7E9AFB5A-DD00-4AEF-8074-A0F2682EEF54}"/>
              </a:ext>
            </a:extLst>
          </p:cNvPr>
          <p:cNvGrpSpPr/>
          <p:nvPr/>
        </p:nvGrpSpPr>
        <p:grpSpPr>
          <a:xfrm flipH="1">
            <a:off x="4685968" y="2905943"/>
            <a:ext cx="2415608" cy="1561422"/>
            <a:chOff x="-321094" y="5117163"/>
            <a:chExt cx="3220811" cy="2081896"/>
          </a:xfrm>
        </p:grpSpPr>
        <p:sp>
          <p:nvSpPr>
            <p:cNvPr id="42" name="Right Triangle 41">
              <a:extLst>
                <a:ext uri="{FF2B5EF4-FFF2-40B4-BE49-F238E27FC236}">
                  <a16:creationId xmlns:a16="http://schemas.microsoft.com/office/drawing/2014/main" id="{07B8D080-0B19-4AB2-B2A6-18EFEBC5BD6E}"/>
                </a:ext>
              </a:extLst>
            </p:cNvPr>
            <p:cNvSpPr/>
            <p:nvPr/>
          </p:nvSpPr>
          <p:spPr>
            <a:xfrm rot="5400000">
              <a:off x="738222" y="5037563"/>
              <a:ext cx="1102180" cy="3220811"/>
            </a:xfrm>
            <a:prstGeom prst="rtTriangle">
              <a:avLst/>
            </a:prstGeom>
            <a:gradFill>
              <a:gsLst>
                <a:gs pos="91000">
                  <a:schemeClr val="accent3">
                    <a:lumMod val="0"/>
                    <a:lumOff val="100000"/>
                    <a:alpha val="0"/>
                  </a:schemeClr>
                </a:gs>
                <a:gs pos="42000">
                  <a:schemeClr val="tx1"/>
                </a:gs>
              </a:gsLst>
              <a:path path="circle">
                <a:fillToRect l="50000" t="-80000" r="50000" b="180000"/>
              </a:path>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43" name="Rectangle: Top Corners Rounded 42">
              <a:extLst>
                <a:ext uri="{FF2B5EF4-FFF2-40B4-BE49-F238E27FC236}">
                  <a16:creationId xmlns:a16="http://schemas.microsoft.com/office/drawing/2014/main" id="{BC741575-B2B9-4811-AC60-BE7A65EA8A6E}"/>
                </a:ext>
              </a:extLst>
            </p:cNvPr>
            <p:cNvSpPr/>
            <p:nvPr/>
          </p:nvSpPr>
          <p:spPr>
            <a:xfrm rot="16200000">
              <a:off x="706976" y="4401379"/>
              <a:ext cx="1102179" cy="2533747"/>
            </a:xfrm>
            <a:prstGeom prst="round2SameRect">
              <a:avLst>
                <a:gd name="adj1" fmla="val 50000"/>
                <a:gd name="adj2" fmla="val 0"/>
              </a:avLst>
            </a:prstGeom>
            <a:gradFill flip="none" rotWithShape="1">
              <a:gsLst>
                <a:gs pos="6000">
                  <a:schemeClr val="bg1">
                    <a:lumMod val="95000"/>
                  </a:schemeClr>
                </a:gs>
                <a:gs pos="76000">
                  <a:schemeClr val="bg1">
                    <a:lumMod val="85000"/>
                  </a:schemeClr>
                </a:gs>
                <a:gs pos="100000">
                  <a:srgbClr val="F6F6F6">
                    <a:alpha val="0"/>
                  </a:srgb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44" name="Oval 43">
              <a:extLst>
                <a:ext uri="{FF2B5EF4-FFF2-40B4-BE49-F238E27FC236}">
                  <a16:creationId xmlns:a16="http://schemas.microsoft.com/office/drawing/2014/main" id="{D0FE291D-EDDD-4416-9BF5-8618D4DDD8B3}"/>
                </a:ext>
              </a:extLst>
            </p:cNvPr>
            <p:cNvSpPr/>
            <p:nvPr/>
          </p:nvSpPr>
          <p:spPr>
            <a:xfrm>
              <a:off x="123782" y="5234868"/>
              <a:ext cx="877824" cy="878531"/>
            </a:xfrm>
            <a:prstGeom prst="ellipse">
              <a:avLst/>
            </a:prstGeom>
            <a:solidFill>
              <a:srgbClr val="1F4E79"/>
            </a:solidFill>
            <a:ln>
              <a:noFill/>
            </a:ln>
            <a:effectLst>
              <a:innerShdw blurRad="1270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25" dirty="0">
                  <a:latin typeface="Arial Black" panose="020B0A04020102020204" pitchFamily="34" charset="0"/>
                </a:rPr>
                <a:t>4</a:t>
              </a:r>
            </a:p>
          </p:txBody>
        </p:sp>
        <p:sp>
          <p:nvSpPr>
            <p:cNvPr id="45" name="Rectangle 44">
              <a:extLst>
                <a:ext uri="{FF2B5EF4-FFF2-40B4-BE49-F238E27FC236}">
                  <a16:creationId xmlns:a16="http://schemas.microsoft.com/office/drawing/2014/main" id="{CF0C1F79-B4EC-42AA-BB2D-65665CA69F9D}"/>
                </a:ext>
              </a:extLst>
            </p:cNvPr>
            <p:cNvSpPr/>
            <p:nvPr/>
          </p:nvSpPr>
          <p:spPr>
            <a:xfrm>
              <a:off x="1008454" y="5498334"/>
              <a:ext cx="921620" cy="330945"/>
            </a:xfrm>
            <a:prstGeom prst="rect">
              <a:avLst/>
            </a:prstGeom>
            <a:ln>
              <a:noFill/>
            </a:ln>
          </p:spPr>
          <p:txBody>
            <a:bodyPr wrap="none">
              <a:spAutoFit/>
            </a:bodyPr>
            <a:lstStyle/>
            <a:p>
              <a:pPr algn="ctr"/>
              <a:r>
                <a:rPr lang="en-US" sz="1013" b="1" dirty="0">
                  <a:solidFill>
                    <a:srgbClr val="808080"/>
                  </a:solidFill>
                  <a:latin typeface="Helvetica" pitchFamily="2" charset="0"/>
                  <a:ea typeface="Times New Roman" panose="02020603050405020304" pitchFamily="18" charset="0"/>
                  <a:cs typeface="Times New Roman" panose="02020603050405020304" pitchFamily="18" charset="0"/>
                </a:rPr>
                <a:t>Process</a:t>
              </a:r>
              <a:endParaRPr lang="en-US" sz="1013" b="1" dirty="0"/>
            </a:p>
          </p:txBody>
        </p:sp>
      </p:grpSp>
      <p:grpSp>
        <p:nvGrpSpPr>
          <p:cNvPr id="46" name="Group 45">
            <a:extLst>
              <a:ext uri="{FF2B5EF4-FFF2-40B4-BE49-F238E27FC236}">
                <a16:creationId xmlns:a16="http://schemas.microsoft.com/office/drawing/2014/main" id="{D80EC193-CD1E-45D3-B241-C87150033C5E}"/>
              </a:ext>
            </a:extLst>
          </p:cNvPr>
          <p:cNvGrpSpPr/>
          <p:nvPr/>
        </p:nvGrpSpPr>
        <p:grpSpPr>
          <a:xfrm>
            <a:off x="3925899" y="3803434"/>
            <a:ext cx="2415608" cy="1574299"/>
            <a:chOff x="-269273" y="3605289"/>
            <a:chExt cx="3220811" cy="2099065"/>
          </a:xfrm>
        </p:grpSpPr>
        <p:sp>
          <p:nvSpPr>
            <p:cNvPr id="47" name="Right Triangle 46">
              <a:extLst>
                <a:ext uri="{FF2B5EF4-FFF2-40B4-BE49-F238E27FC236}">
                  <a16:creationId xmlns:a16="http://schemas.microsoft.com/office/drawing/2014/main" id="{47F5D075-07B9-4D1B-8691-159659445E56}"/>
                </a:ext>
              </a:extLst>
            </p:cNvPr>
            <p:cNvSpPr/>
            <p:nvPr/>
          </p:nvSpPr>
          <p:spPr>
            <a:xfrm rot="5400000">
              <a:off x="790043" y="3542858"/>
              <a:ext cx="1102180" cy="3220811"/>
            </a:xfrm>
            <a:prstGeom prst="rtTriangle">
              <a:avLst/>
            </a:prstGeom>
            <a:gradFill>
              <a:gsLst>
                <a:gs pos="92000">
                  <a:schemeClr val="accent3">
                    <a:lumMod val="0"/>
                    <a:lumOff val="100000"/>
                    <a:alpha val="0"/>
                  </a:schemeClr>
                </a:gs>
                <a:gs pos="42000">
                  <a:schemeClr val="tx1"/>
                </a:gs>
              </a:gsLst>
              <a:path path="circle">
                <a:fillToRect l="50000" t="-80000" r="50000" b="180000"/>
              </a:path>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48" name="Rectangle: Top Corners Rounded 47">
              <a:extLst>
                <a:ext uri="{FF2B5EF4-FFF2-40B4-BE49-F238E27FC236}">
                  <a16:creationId xmlns:a16="http://schemas.microsoft.com/office/drawing/2014/main" id="{58519CDC-9CAA-4483-BEEA-8A2EA697CEB3}"/>
                </a:ext>
              </a:extLst>
            </p:cNvPr>
            <p:cNvSpPr/>
            <p:nvPr/>
          </p:nvSpPr>
          <p:spPr>
            <a:xfrm rot="16200000">
              <a:off x="711380" y="2893909"/>
              <a:ext cx="1102179" cy="2524939"/>
            </a:xfrm>
            <a:prstGeom prst="round2SameRect">
              <a:avLst>
                <a:gd name="adj1" fmla="val 50000"/>
                <a:gd name="adj2" fmla="val 0"/>
              </a:avLst>
            </a:prstGeom>
            <a:gradFill flip="none" rotWithShape="1">
              <a:gsLst>
                <a:gs pos="6000">
                  <a:schemeClr val="bg1">
                    <a:lumMod val="95000"/>
                  </a:schemeClr>
                </a:gs>
                <a:gs pos="76000">
                  <a:schemeClr val="bg1">
                    <a:lumMod val="85000"/>
                  </a:schemeClr>
                </a:gs>
                <a:gs pos="100000">
                  <a:srgbClr val="F6F6F6">
                    <a:alpha val="0"/>
                  </a:srgb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49" name="Oval 48">
              <a:extLst>
                <a:ext uri="{FF2B5EF4-FFF2-40B4-BE49-F238E27FC236}">
                  <a16:creationId xmlns:a16="http://schemas.microsoft.com/office/drawing/2014/main" id="{0479F302-8EE2-408D-B6F3-0DDE401E549C}"/>
                </a:ext>
              </a:extLst>
            </p:cNvPr>
            <p:cNvSpPr/>
            <p:nvPr/>
          </p:nvSpPr>
          <p:spPr>
            <a:xfrm>
              <a:off x="175394" y="3736398"/>
              <a:ext cx="877824" cy="878531"/>
            </a:xfrm>
            <a:prstGeom prst="ellipse">
              <a:avLst/>
            </a:prstGeom>
            <a:solidFill>
              <a:schemeClr val="accent1"/>
            </a:solidFill>
            <a:ln>
              <a:noFill/>
            </a:ln>
            <a:effectLst>
              <a:innerShdw blurRad="1270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25" dirty="0">
                  <a:latin typeface="Arial Black" panose="020B0A04020102020204" pitchFamily="34" charset="0"/>
                </a:rPr>
                <a:t>5</a:t>
              </a:r>
            </a:p>
          </p:txBody>
        </p:sp>
        <p:sp>
          <p:nvSpPr>
            <p:cNvPr id="50" name="Rectangle 49">
              <a:extLst>
                <a:ext uri="{FF2B5EF4-FFF2-40B4-BE49-F238E27FC236}">
                  <a16:creationId xmlns:a16="http://schemas.microsoft.com/office/drawing/2014/main" id="{4B985D48-E545-4B15-B524-829C006D4AB5}"/>
                </a:ext>
              </a:extLst>
            </p:cNvPr>
            <p:cNvSpPr/>
            <p:nvPr/>
          </p:nvSpPr>
          <p:spPr>
            <a:xfrm>
              <a:off x="1038772" y="4011013"/>
              <a:ext cx="1146041" cy="330945"/>
            </a:xfrm>
            <a:prstGeom prst="rect">
              <a:avLst/>
            </a:prstGeom>
            <a:ln>
              <a:noFill/>
            </a:ln>
          </p:spPr>
          <p:txBody>
            <a:bodyPr wrap="none">
              <a:spAutoFit/>
            </a:bodyPr>
            <a:lstStyle/>
            <a:p>
              <a:pPr algn="ctr"/>
              <a:r>
                <a:rPr lang="en-US" sz="1013" b="1" dirty="0">
                  <a:solidFill>
                    <a:srgbClr val="808080"/>
                  </a:solidFill>
                  <a:latin typeface="Helvetica" pitchFamily="2" charset="0"/>
                  <a:ea typeface="Times New Roman" panose="02020603050405020304" pitchFamily="18" charset="0"/>
                  <a:cs typeface="Times New Roman" panose="02020603050405020304" pitchFamily="18" charset="0"/>
                </a:rPr>
                <a:t>Equipment</a:t>
              </a:r>
              <a:endParaRPr lang="en-US" sz="1013" b="1" dirty="0"/>
            </a:p>
          </p:txBody>
        </p:sp>
      </p:grpSp>
      <p:grpSp>
        <p:nvGrpSpPr>
          <p:cNvPr id="51" name="Group 50">
            <a:extLst>
              <a:ext uri="{FF2B5EF4-FFF2-40B4-BE49-F238E27FC236}">
                <a16:creationId xmlns:a16="http://schemas.microsoft.com/office/drawing/2014/main" id="{586442C6-464D-40DA-8A64-6FB68EFE2E24}"/>
              </a:ext>
            </a:extLst>
          </p:cNvPr>
          <p:cNvGrpSpPr/>
          <p:nvPr/>
        </p:nvGrpSpPr>
        <p:grpSpPr>
          <a:xfrm flipH="1">
            <a:off x="4685968" y="4741578"/>
            <a:ext cx="2415608" cy="1561422"/>
            <a:chOff x="-321094" y="5117163"/>
            <a:chExt cx="3220811" cy="2081896"/>
          </a:xfrm>
        </p:grpSpPr>
        <p:sp>
          <p:nvSpPr>
            <p:cNvPr id="52" name="Right Triangle 51">
              <a:extLst>
                <a:ext uri="{FF2B5EF4-FFF2-40B4-BE49-F238E27FC236}">
                  <a16:creationId xmlns:a16="http://schemas.microsoft.com/office/drawing/2014/main" id="{9F0BCF31-C861-471B-938C-5F331A03179F}"/>
                </a:ext>
              </a:extLst>
            </p:cNvPr>
            <p:cNvSpPr/>
            <p:nvPr/>
          </p:nvSpPr>
          <p:spPr>
            <a:xfrm rot="5400000">
              <a:off x="738222" y="5037563"/>
              <a:ext cx="1102180" cy="3220811"/>
            </a:xfrm>
            <a:prstGeom prst="rtTriangle">
              <a:avLst/>
            </a:prstGeom>
            <a:gradFill>
              <a:gsLst>
                <a:gs pos="91000">
                  <a:schemeClr val="accent3">
                    <a:lumMod val="0"/>
                    <a:lumOff val="100000"/>
                    <a:alpha val="0"/>
                  </a:schemeClr>
                </a:gs>
                <a:gs pos="42000">
                  <a:schemeClr val="tx1"/>
                </a:gs>
              </a:gsLst>
              <a:path path="circle">
                <a:fillToRect l="50000" t="-80000" r="50000" b="180000"/>
              </a:path>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53" name="Rectangle: Top Corners Rounded 52">
              <a:extLst>
                <a:ext uri="{FF2B5EF4-FFF2-40B4-BE49-F238E27FC236}">
                  <a16:creationId xmlns:a16="http://schemas.microsoft.com/office/drawing/2014/main" id="{C3259B16-B07B-46A2-B192-89D663830E02}"/>
                </a:ext>
              </a:extLst>
            </p:cNvPr>
            <p:cNvSpPr/>
            <p:nvPr/>
          </p:nvSpPr>
          <p:spPr>
            <a:xfrm rot="16200000">
              <a:off x="706976" y="4401379"/>
              <a:ext cx="1102179" cy="2533747"/>
            </a:xfrm>
            <a:prstGeom prst="round2SameRect">
              <a:avLst>
                <a:gd name="adj1" fmla="val 50000"/>
                <a:gd name="adj2" fmla="val 0"/>
              </a:avLst>
            </a:prstGeom>
            <a:gradFill flip="none" rotWithShape="1">
              <a:gsLst>
                <a:gs pos="6000">
                  <a:schemeClr val="bg1">
                    <a:lumMod val="95000"/>
                  </a:schemeClr>
                </a:gs>
                <a:gs pos="76000">
                  <a:schemeClr val="bg1">
                    <a:lumMod val="85000"/>
                  </a:schemeClr>
                </a:gs>
                <a:gs pos="100000">
                  <a:srgbClr val="F6F6F6">
                    <a:alpha val="0"/>
                  </a:srgb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54" name="Oval 53">
              <a:extLst>
                <a:ext uri="{FF2B5EF4-FFF2-40B4-BE49-F238E27FC236}">
                  <a16:creationId xmlns:a16="http://schemas.microsoft.com/office/drawing/2014/main" id="{BE2C18B3-480A-4FB7-91E5-3F285CD4B7DF}"/>
                </a:ext>
              </a:extLst>
            </p:cNvPr>
            <p:cNvSpPr/>
            <p:nvPr/>
          </p:nvSpPr>
          <p:spPr>
            <a:xfrm>
              <a:off x="123782" y="5234868"/>
              <a:ext cx="877824" cy="878531"/>
            </a:xfrm>
            <a:prstGeom prst="ellipse">
              <a:avLst/>
            </a:prstGeom>
            <a:solidFill>
              <a:srgbClr val="1F4E79"/>
            </a:solidFill>
            <a:ln>
              <a:noFill/>
            </a:ln>
            <a:effectLst>
              <a:innerShdw blurRad="1270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25" dirty="0">
                  <a:latin typeface="Arial Black" panose="020B0A04020102020204" pitchFamily="34" charset="0"/>
                </a:rPr>
                <a:t>6</a:t>
              </a:r>
            </a:p>
          </p:txBody>
        </p:sp>
        <p:sp>
          <p:nvSpPr>
            <p:cNvPr id="55" name="Rectangle 54">
              <a:extLst>
                <a:ext uri="{FF2B5EF4-FFF2-40B4-BE49-F238E27FC236}">
                  <a16:creationId xmlns:a16="http://schemas.microsoft.com/office/drawing/2014/main" id="{5D1F4177-AF52-444B-8524-CA38E34DE322}"/>
                </a:ext>
              </a:extLst>
            </p:cNvPr>
            <p:cNvSpPr/>
            <p:nvPr/>
          </p:nvSpPr>
          <p:spPr>
            <a:xfrm>
              <a:off x="950675" y="5418692"/>
              <a:ext cx="1167415" cy="538780"/>
            </a:xfrm>
            <a:prstGeom prst="rect">
              <a:avLst/>
            </a:prstGeom>
            <a:ln>
              <a:noFill/>
            </a:ln>
          </p:spPr>
          <p:txBody>
            <a:bodyPr wrap="none">
              <a:spAutoFit/>
            </a:bodyPr>
            <a:lstStyle/>
            <a:p>
              <a:pPr algn="ctr"/>
              <a:r>
                <a:rPr lang="en-US" sz="1013" b="1" dirty="0">
                  <a:solidFill>
                    <a:srgbClr val="808080"/>
                  </a:solidFill>
                  <a:latin typeface="Helvetica" pitchFamily="2" charset="0"/>
                  <a:ea typeface="Times New Roman" panose="02020603050405020304" pitchFamily="18" charset="0"/>
                  <a:cs typeface="Times New Roman" panose="02020603050405020304" pitchFamily="18" charset="0"/>
                </a:rPr>
                <a:t>Batch </a:t>
              </a:r>
            </a:p>
            <a:p>
              <a:pPr algn="ctr"/>
              <a:r>
                <a:rPr lang="en-US" sz="1013" b="1" dirty="0">
                  <a:solidFill>
                    <a:srgbClr val="808080"/>
                  </a:solidFill>
                  <a:latin typeface="Helvetica" pitchFamily="2" charset="0"/>
                  <a:ea typeface="Times New Roman" panose="02020603050405020304" pitchFamily="18" charset="0"/>
                  <a:cs typeface="Times New Roman" panose="02020603050405020304" pitchFamily="18" charset="0"/>
                </a:rPr>
                <a:t>Production</a:t>
              </a:r>
              <a:endParaRPr lang="en-US" sz="1013" b="1" dirty="0"/>
            </a:p>
          </p:txBody>
        </p:sp>
      </p:grpSp>
      <p:grpSp>
        <p:nvGrpSpPr>
          <p:cNvPr id="56" name="Group 55">
            <a:extLst>
              <a:ext uri="{FF2B5EF4-FFF2-40B4-BE49-F238E27FC236}">
                <a16:creationId xmlns:a16="http://schemas.microsoft.com/office/drawing/2014/main" id="{E015D8CF-D3B2-4B61-BCC2-D053311A7C9D}"/>
              </a:ext>
            </a:extLst>
          </p:cNvPr>
          <p:cNvGrpSpPr/>
          <p:nvPr/>
        </p:nvGrpSpPr>
        <p:grpSpPr>
          <a:xfrm>
            <a:off x="3925899" y="5637023"/>
            <a:ext cx="2415608" cy="1574299"/>
            <a:chOff x="-269273" y="3605289"/>
            <a:chExt cx="3220811" cy="2099065"/>
          </a:xfrm>
        </p:grpSpPr>
        <p:sp>
          <p:nvSpPr>
            <p:cNvPr id="57" name="Right Triangle 56">
              <a:extLst>
                <a:ext uri="{FF2B5EF4-FFF2-40B4-BE49-F238E27FC236}">
                  <a16:creationId xmlns:a16="http://schemas.microsoft.com/office/drawing/2014/main" id="{FF25EA25-BCB1-4298-8D8F-EFD0D5385789}"/>
                </a:ext>
              </a:extLst>
            </p:cNvPr>
            <p:cNvSpPr/>
            <p:nvPr/>
          </p:nvSpPr>
          <p:spPr>
            <a:xfrm rot="5400000">
              <a:off x="790043" y="3542858"/>
              <a:ext cx="1102180" cy="3220811"/>
            </a:xfrm>
            <a:prstGeom prst="rtTriangle">
              <a:avLst/>
            </a:prstGeom>
            <a:gradFill>
              <a:gsLst>
                <a:gs pos="92000">
                  <a:schemeClr val="accent3">
                    <a:lumMod val="0"/>
                    <a:lumOff val="100000"/>
                    <a:alpha val="0"/>
                  </a:schemeClr>
                </a:gs>
                <a:gs pos="42000">
                  <a:schemeClr val="tx1"/>
                </a:gs>
              </a:gsLst>
              <a:path path="circle">
                <a:fillToRect l="50000" t="-80000" r="50000" b="180000"/>
              </a:path>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58" name="Rectangle: Top Corners Rounded 57">
              <a:extLst>
                <a:ext uri="{FF2B5EF4-FFF2-40B4-BE49-F238E27FC236}">
                  <a16:creationId xmlns:a16="http://schemas.microsoft.com/office/drawing/2014/main" id="{5A104B5D-FAB8-47C2-B43F-62820EEB7182}"/>
                </a:ext>
              </a:extLst>
            </p:cNvPr>
            <p:cNvSpPr/>
            <p:nvPr/>
          </p:nvSpPr>
          <p:spPr>
            <a:xfrm rot="16200000">
              <a:off x="711380" y="2893909"/>
              <a:ext cx="1102179" cy="2524939"/>
            </a:xfrm>
            <a:prstGeom prst="round2SameRect">
              <a:avLst>
                <a:gd name="adj1" fmla="val 50000"/>
                <a:gd name="adj2" fmla="val 0"/>
              </a:avLst>
            </a:prstGeom>
            <a:gradFill flip="none" rotWithShape="1">
              <a:gsLst>
                <a:gs pos="6000">
                  <a:schemeClr val="bg1">
                    <a:lumMod val="95000"/>
                  </a:schemeClr>
                </a:gs>
                <a:gs pos="76000">
                  <a:schemeClr val="bg1">
                    <a:lumMod val="85000"/>
                  </a:schemeClr>
                </a:gs>
                <a:gs pos="100000">
                  <a:srgbClr val="F6F6F6">
                    <a:alpha val="0"/>
                  </a:srgb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59" name="Oval 58">
              <a:extLst>
                <a:ext uri="{FF2B5EF4-FFF2-40B4-BE49-F238E27FC236}">
                  <a16:creationId xmlns:a16="http://schemas.microsoft.com/office/drawing/2014/main" id="{49333436-5CA9-4462-9F22-65DCC8792247}"/>
                </a:ext>
              </a:extLst>
            </p:cNvPr>
            <p:cNvSpPr/>
            <p:nvPr/>
          </p:nvSpPr>
          <p:spPr>
            <a:xfrm>
              <a:off x="175394" y="3736398"/>
              <a:ext cx="877824" cy="878531"/>
            </a:xfrm>
            <a:prstGeom prst="ellipse">
              <a:avLst/>
            </a:prstGeom>
            <a:solidFill>
              <a:schemeClr val="accent1"/>
            </a:solidFill>
            <a:ln>
              <a:noFill/>
            </a:ln>
            <a:effectLst>
              <a:innerShdw blurRad="1270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25" dirty="0">
                  <a:latin typeface="Arial Black" panose="020B0A04020102020204" pitchFamily="34" charset="0"/>
                </a:rPr>
                <a:t>7</a:t>
              </a:r>
            </a:p>
          </p:txBody>
        </p:sp>
        <p:sp>
          <p:nvSpPr>
            <p:cNvPr id="60" name="Rectangle 59">
              <a:extLst>
                <a:ext uri="{FF2B5EF4-FFF2-40B4-BE49-F238E27FC236}">
                  <a16:creationId xmlns:a16="http://schemas.microsoft.com/office/drawing/2014/main" id="{2FECC283-A8C2-4AC7-9FBD-EF23B40E1249}"/>
                </a:ext>
              </a:extLst>
            </p:cNvPr>
            <p:cNvSpPr/>
            <p:nvPr/>
          </p:nvSpPr>
          <p:spPr>
            <a:xfrm>
              <a:off x="987678" y="3926389"/>
              <a:ext cx="1079784" cy="538780"/>
            </a:xfrm>
            <a:prstGeom prst="rect">
              <a:avLst/>
            </a:prstGeom>
            <a:ln>
              <a:noFill/>
            </a:ln>
          </p:spPr>
          <p:txBody>
            <a:bodyPr wrap="none">
              <a:spAutoFit/>
            </a:bodyPr>
            <a:lstStyle/>
            <a:p>
              <a:pPr algn="ctr"/>
              <a:r>
                <a:rPr lang="en-US" sz="1013" b="1" dirty="0">
                  <a:solidFill>
                    <a:srgbClr val="808080"/>
                  </a:solidFill>
                  <a:latin typeface="Helvetica" pitchFamily="2" charset="0"/>
                  <a:ea typeface="Times New Roman" panose="02020603050405020304" pitchFamily="18" charset="0"/>
                  <a:cs typeface="Times New Roman" panose="02020603050405020304" pitchFamily="18" charset="0"/>
                </a:rPr>
                <a:t>Process</a:t>
              </a:r>
            </a:p>
            <a:p>
              <a:pPr algn="ctr"/>
              <a:r>
                <a:rPr lang="en-US" sz="1013" b="1" dirty="0">
                  <a:solidFill>
                    <a:srgbClr val="808080"/>
                  </a:solidFill>
                  <a:latin typeface="Helvetica" pitchFamily="2" charset="0"/>
                  <a:cs typeface="Times New Roman" panose="02020603050405020304" pitchFamily="18" charset="0"/>
                </a:rPr>
                <a:t>Validation</a:t>
              </a:r>
              <a:endParaRPr lang="en-US" sz="1013" b="1" dirty="0"/>
            </a:p>
          </p:txBody>
        </p:sp>
      </p:grpSp>
    </p:spTree>
    <p:extLst>
      <p:ext uri="{BB962C8B-B14F-4D97-AF65-F5344CB8AC3E}">
        <p14:creationId xmlns:p14="http://schemas.microsoft.com/office/powerpoint/2010/main" val="38476740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4A4966A353274F8C9C5C064CDC7BAB" ma:contentTypeVersion="12" ma:contentTypeDescription="Create a new document." ma:contentTypeScope="" ma:versionID="61ec788414899e6e658d8f5d18f61e93">
  <xsd:schema xmlns:xsd="http://www.w3.org/2001/XMLSchema" xmlns:xs="http://www.w3.org/2001/XMLSchema" xmlns:p="http://schemas.microsoft.com/office/2006/metadata/properties" xmlns:ns2="9bffd148-4933-42e6-bb06-640266341c6a" xmlns:ns3="9c52941b-2af2-4758-b48a-88caf0a75c0a" targetNamespace="http://schemas.microsoft.com/office/2006/metadata/properties" ma:root="true" ma:fieldsID="c72a7816ed4b557f5ce10ffe0c648daa" ns2:_="" ns3:_="">
    <xsd:import namespace="9bffd148-4933-42e6-bb06-640266341c6a"/>
    <xsd:import namespace="9c52941b-2af2-4758-b48a-88caf0a75c0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ffd148-4933-42e6-bb06-640266341c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c52941b-2af2-4758-b48a-88caf0a75c0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2531F64-EE1E-4191-858F-DCB0A9BBCF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ffd148-4933-42e6-bb06-640266341c6a"/>
    <ds:schemaRef ds:uri="9c52941b-2af2-4758-b48a-88caf0a75c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B10DC1E-64BB-4F9B-BA3C-FDEA800F4996}">
  <ds:schemaRefs>
    <ds:schemaRef ds:uri="http://schemas.microsoft.com/sharepoint/v3/contenttype/forms"/>
  </ds:schemaRefs>
</ds:datastoreItem>
</file>

<file path=customXml/itemProps3.xml><?xml version="1.0" encoding="utf-8"?>
<ds:datastoreItem xmlns:ds="http://schemas.openxmlformats.org/officeDocument/2006/customXml" ds:itemID="{FB15A30E-7714-4665-BE47-DC8DDE131CF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33</TotalTime>
  <Words>553</Words>
  <Application>Microsoft Office PowerPoint</Application>
  <PresentationFormat>Widescreen</PresentationFormat>
  <Paragraphs>38</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Calibri</vt:lpstr>
      <vt:lpstr>Calibri Light</vt:lpstr>
      <vt:lpstr>Courier New</vt:lpstr>
      <vt:lpstr>Helvetica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Luda Bavli</dc:creator>
  <cp:lastModifiedBy>Luda Bavli</cp:lastModifiedBy>
  <cp:revision>2</cp:revision>
  <dcterms:created xsi:type="dcterms:W3CDTF">2020-05-24T11:09:18Z</dcterms:created>
  <dcterms:modified xsi:type="dcterms:W3CDTF">2020-05-24T11:42:59Z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0x010100EA4A4966A353274F8C9C5C064CDC7BAB</vt:lpwstr>
  </property>
</Properties>
</file>